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sldIdLst>
    <p:sldId id="256" r:id="rId5"/>
    <p:sldId id="4427" r:id="rId6"/>
    <p:sldId id="4437" r:id="rId7"/>
    <p:sldId id="4438" r:id="rId8"/>
    <p:sldId id="263" r:id="rId9"/>
    <p:sldId id="266" r:id="rId10"/>
    <p:sldId id="264" r:id="rId11"/>
    <p:sldId id="4439" r:id="rId12"/>
    <p:sldId id="4440" r:id="rId13"/>
    <p:sldId id="4441" r:id="rId14"/>
    <p:sldId id="4443" r:id="rId15"/>
    <p:sldId id="4444" r:id="rId16"/>
    <p:sldId id="1670" r:id="rId17"/>
    <p:sldId id="2042" r:id="rId18"/>
    <p:sldId id="2076137240" r:id="rId19"/>
    <p:sldId id="2076137239" r:id="rId20"/>
    <p:sldId id="2924" r:id="rId21"/>
    <p:sldId id="2076137251" r:id="rId22"/>
    <p:sldId id="2147469704" r:id="rId23"/>
    <p:sldId id="2147469706" r:id="rId24"/>
    <p:sldId id="2147469707" r:id="rId25"/>
    <p:sldId id="2076137252" r:id="rId26"/>
    <p:sldId id="2076137260" r:id="rId27"/>
    <p:sldId id="2076137261" r:id="rId28"/>
    <p:sldId id="2076137262" r:id="rId29"/>
    <p:sldId id="2076137250" r:id="rId30"/>
    <p:sldId id="2076137253" r:id="rId31"/>
    <p:sldId id="2076137263" r:id="rId32"/>
    <p:sldId id="2076137254" r:id="rId33"/>
    <p:sldId id="2147469705" r:id="rId34"/>
    <p:sldId id="2134805609" r:id="rId35"/>
    <p:sldId id="2147469703" r:id="rId36"/>
    <p:sldId id="2134805605" r:id="rId37"/>
    <p:sldId id="4428" r:id="rId38"/>
    <p:sldId id="2134805611" r:id="rId39"/>
    <p:sldId id="515" r:id="rId40"/>
    <p:sldId id="2134805610" r:id="rId41"/>
    <p:sldId id="2076137256" r:id="rId42"/>
    <p:sldId id="2076137257" r:id="rId43"/>
    <p:sldId id="2076137258" r:id="rId44"/>
    <p:sldId id="2076137259" r:id="rId45"/>
    <p:sldId id="2147469701" r:id="rId46"/>
    <p:sldId id="259" r:id="rId47"/>
    <p:sldId id="26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96F"/>
    <a:srgbClr val="2F5077"/>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38303-4529-4E5D-BDA4-BB7AA283A151}" v="27" dt="2022-10-04T23:07:13.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75126" autoAdjust="0"/>
  </p:normalViewPr>
  <p:slideViewPr>
    <p:cSldViewPr snapToGrid="0">
      <p:cViewPr>
        <p:scale>
          <a:sx n="70" d="100"/>
          <a:sy n="70" d="100"/>
        </p:scale>
        <p:origin x="326"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4B6563-B24A-4DB4-A853-2160BA9EDDEC}"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GB"/>
        </a:p>
      </dgm:t>
    </dgm:pt>
    <dgm:pt modelId="{881D7193-292D-4292-A8AC-B11DD15AA18E}">
      <dgm:prSet phldrT="[Text]"/>
      <dgm:spPr/>
      <dgm:t>
        <a:bodyPr/>
        <a:lstStyle/>
        <a:p>
          <a:r>
            <a:rPr lang="en-US" dirty="0"/>
            <a:t>Bookmarks</a:t>
          </a:r>
          <a:endParaRPr lang="en-GB" dirty="0"/>
        </a:p>
      </dgm:t>
    </dgm:pt>
    <dgm:pt modelId="{4D2687CA-F079-40E2-8CFC-B06A9F1E807A}" type="parTrans" cxnId="{46E78EEE-0BE1-4F51-AAE5-609533B0DDCD}">
      <dgm:prSet/>
      <dgm:spPr/>
      <dgm:t>
        <a:bodyPr/>
        <a:lstStyle/>
        <a:p>
          <a:endParaRPr lang="en-GB"/>
        </a:p>
      </dgm:t>
    </dgm:pt>
    <dgm:pt modelId="{3940A171-B1C2-498D-8E31-5D298C8C8729}" type="sibTrans" cxnId="{46E78EEE-0BE1-4F51-AAE5-609533B0DDCD}">
      <dgm:prSet/>
      <dgm:spPr/>
      <dgm:t>
        <a:bodyPr/>
        <a:lstStyle/>
        <a:p>
          <a:endParaRPr lang="en-GB"/>
        </a:p>
      </dgm:t>
    </dgm:pt>
    <dgm:pt modelId="{856E191E-7A7E-41BB-9303-4BFF9D4BD5E0}">
      <dgm:prSet/>
      <dgm:spPr/>
      <dgm:t>
        <a:bodyPr/>
        <a:lstStyle/>
        <a:p>
          <a:r>
            <a:rPr lang="en-US"/>
            <a:t>Acronyms</a:t>
          </a:r>
          <a:endParaRPr lang="en-US" dirty="0"/>
        </a:p>
      </dgm:t>
    </dgm:pt>
    <dgm:pt modelId="{D1CF2BEF-12DE-49DC-9105-968E4BCC8E3D}" type="parTrans" cxnId="{4E0D57CB-8F42-4029-9595-09E7380E2FD6}">
      <dgm:prSet/>
      <dgm:spPr/>
      <dgm:t>
        <a:bodyPr/>
        <a:lstStyle/>
        <a:p>
          <a:endParaRPr lang="en-GB"/>
        </a:p>
      </dgm:t>
    </dgm:pt>
    <dgm:pt modelId="{E3323F9D-8750-4E83-BE5B-2DCE6DB45314}" type="sibTrans" cxnId="{4E0D57CB-8F42-4029-9595-09E7380E2FD6}">
      <dgm:prSet/>
      <dgm:spPr/>
      <dgm:t>
        <a:bodyPr/>
        <a:lstStyle/>
        <a:p>
          <a:endParaRPr lang="en-GB"/>
        </a:p>
      </dgm:t>
    </dgm:pt>
    <dgm:pt modelId="{CB2A8E31-518D-47A7-AF73-A1819329EE14}">
      <dgm:prSet/>
      <dgm:spPr/>
      <dgm:t>
        <a:bodyPr/>
        <a:lstStyle/>
        <a:p>
          <a:r>
            <a:rPr lang="en-US"/>
            <a:t>Q&amp;A</a:t>
          </a:r>
          <a:endParaRPr lang="en-US" dirty="0"/>
        </a:p>
      </dgm:t>
    </dgm:pt>
    <dgm:pt modelId="{076BDFBE-26A3-47F2-8905-0CDD3CF6DF6C}" type="parTrans" cxnId="{D4433D61-86D0-4C54-8C8B-B9B39C7B7542}">
      <dgm:prSet/>
      <dgm:spPr/>
      <dgm:t>
        <a:bodyPr/>
        <a:lstStyle/>
        <a:p>
          <a:endParaRPr lang="en-GB"/>
        </a:p>
      </dgm:t>
    </dgm:pt>
    <dgm:pt modelId="{A3AABA49-941A-4F4C-AEBB-C90ECB458324}" type="sibTrans" cxnId="{D4433D61-86D0-4C54-8C8B-B9B39C7B7542}">
      <dgm:prSet/>
      <dgm:spPr/>
      <dgm:t>
        <a:bodyPr/>
        <a:lstStyle/>
        <a:p>
          <a:endParaRPr lang="en-GB"/>
        </a:p>
      </dgm:t>
    </dgm:pt>
    <dgm:pt modelId="{E176217C-F4D5-4DEF-BF90-BC1AD7641D11}">
      <dgm:prSet/>
      <dgm:spPr/>
      <dgm:t>
        <a:bodyPr/>
        <a:lstStyle/>
        <a:p>
          <a:r>
            <a:rPr lang="en-US"/>
            <a:t>Locations</a:t>
          </a:r>
          <a:endParaRPr lang="en-US" dirty="0"/>
        </a:p>
      </dgm:t>
    </dgm:pt>
    <dgm:pt modelId="{7A573727-0C7C-4328-BAD4-EC1AB3C625DF}" type="parTrans" cxnId="{DE810E14-ACD0-4B1C-BFF7-87A453918D6B}">
      <dgm:prSet/>
      <dgm:spPr/>
      <dgm:t>
        <a:bodyPr/>
        <a:lstStyle/>
        <a:p>
          <a:endParaRPr lang="en-GB"/>
        </a:p>
      </dgm:t>
    </dgm:pt>
    <dgm:pt modelId="{13FDB493-0BC4-4470-A15F-5FBE16CBCA9C}" type="sibTrans" cxnId="{DE810E14-ACD0-4B1C-BFF7-87A453918D6B}">
      <dgm:prSet/>
      <dgm:spPr/>
      <dgm:t>
        <a:bodyPr/>
        <a:lstStyle/>
        <a:p>
          <a:endParaRPr lang="en-GB"/>
        </a:p>
      </dgm:t>
    </dgm:pt>
    <dgm:pt modelId="{45E35A15-5DC7-4283-94A7-5120F22EF27F}">
      <dgm:prSet/>
      <dgm:spPr/>
      <dgm:t>
        <a:bodyPr/>
        <a:lstStyle/>
        <a:p>
          <a:r>
            <a:rPr lang="en-US"/>
            <a:t>Desk locations</a:t>
          </a:r>
          <a:endParaRPr lang="en-US" dirty="0"/>
        </a:p>
      </dgm:t>
    </dgm:pt>
    <dgm:pt modelId="{D004EDDB-0358-468F-B546-77B6558E8635}" type="parTrans" cxnId="{BBB206DD-8536-4BCD-8247-1C51C52F6EF9}">
      <dgm:prSet/>
      <dgm:spPr/>
      <dgm:t>
        <a:bodyPr/>
        <a:lstStyle/>
        <a:p>
          <a:endParaRPr lang="en-GB"/>
        </a:p>
      </dgm:t>
    </dgm:pt>
    <dgm:pt modelId="{75ABC816-33C5-4EDD-B533-37905C188DDB}" type="sibTrans" cxnId="{BBB206DD-8536-4BCD-8247-1C51C52F6EF9}">
      <dgm:prSet/>
      <dgm:spPr/>
      <dgm:t>
        <a:bodyPr/>
        <a:lstStyle/>
        <a:p>
          <a:endParaRPr lang="en-GB"/>
        </a:p>
      </dgm:t>
    </dgm:pt>
    <dgm:pt modelId="{59ADB244-B0C1-4312-A268-E92D6BBBB67F}" type="pres">
      <dgm:prSet presAssocID="{A24B6563-B24A-4DB4-A853-2160BA9EDDEC}" presName="Name0" presStyleCnt="0">
        <dgm:presLayoutVars>
          <dgm:dir/>
          <dgm:resizeHandles val="exact"/>
        </dgm:presLayoutVars>
      </dgm:prSet>
      <dgm:spPr/>
    </dgm:pt>
    <dgm:pt modelId="{7EA09DB4-6995-4425-8DF6-37D98AAD3787}" type="pres">
      <dgm:prSet presAssocID="{881D7193-292D-4292-A8AC-B11DD15AA18E}" presName="composite" presStyleCnt="0"/>
      <dgm:spPr/>
    </dgm:pt>
    <dgm:pt modelId="{B580064A-2F35-44FE-BC86-E58D92799640}" type="pres">
      <dgm:prSet presAssocID="{881D7193-292D-4292-A8AC-B11DD15AA18E}" presName="rect1" presStyleLbl="b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4BAEA359-362E-40FB-AEFC-5ED04D3C103E}" type="pres">
      <dgm:prSet presAssocID="{881D7193-292D-4292-A8AC-B11DD15AA18E}" presName="wedgeRectCallout1" presStyleLbl="node1" presStyleIdx="0" presStyleCnt="5">
        <dgm:presLayoutVars>
          <dgm:bulletEnabled val="1"/>
        </dgm:presLayoutVars>
      </dgm:prSet>
      <dgm:spPr/>
    </dgm:pt>
    <dgm:pt modelId="{E180077F-6805-4F1F-B3D9-503FBB9F4BA2}" type="pres">
      <dgm:prSet presAssocID="{3940A171-B1C2-498D-8E31-5D298C8C8729}" presName="sibTrans" presStyleCnt="0"/>
      <dgm:spPr/>
    </dgm:pt>
    <dgm:pt modelId="{75DC0750-DA5C-4A08-93F4-A1DB1E57039D}" type="pres">
      <dgm:prSet presAssocID="{856E191E-7A7E-41BB-9303-4BFF9D4BD5E0}" presName="composite" presStyleCnt="0"/>
      <dgm:spPr/>
    </dgm:pt>
    <dgm:pt modelId="{5E7F2DEE-497D-4A1D-A98C-367D289590AC}" type="pres">
      <dgm:prSet presAssocID="{856E191E-7A7E-41BB-9303-4BFF9D4BD5E0}" presName="rect1" presStyleLbl="bgImgPlace1" presStyleIdx="1" presStyleCnt="5"/>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400" t="-2083" r="-1400" b="-11917"/>
          </a:stretch>
        </a:blipFill>
      </dgm:spPr>
    </dgm:pt>
    <dgm:pt modelId="{19B59774-C7D5-48D7-9A22-66B9E2230445}" type="pres">
      <dgm:prSet presAssocID="{856E191E-7A7E-41BB-9303-4BFF9D4BD5E0}" presName="wedgeRectCallout1" presStyleLbl="node1" presStyleIdx="1" presStyleCnt="5">
        <dgm:presLayoutVars>
          <dgm:bulletEnabled val="1"/>
        </dgm:presLayoutVars>
      </dgm:prSet>
      <dgm:spPr/>
    </dgm:pt>
    <dgm:pt modelId="{D0E138F2-AC4E-407A-B66F-05E07F2AFB22}" type="pres">
      <dgm:prSet presAssocID="{E3323F9D-8750-4E83-BE5B-2DCE6DB45314}" presName="sibTrans" presStyleCnt="0"/>
      <dgm:spPr/>
    </dgm:pt>
    <dgm:pt modelId="{F59B0A5A-EBEA-4C3A-93DE-92711C6B5EC6}" type="pres">
      <dgm:prSet presAssocID="{CB2A8E31-518D-47A7-AF73-A1819329EE14}" presName="composite" presStyleCnt="0"/>
      <dgm:spPr/>
    </dgm:pt>
    <dgm:pt modelId="{59724D2A-BF87-4213-B270-CC59D906687E}" type="pres">
      <dgm:prSet presAssocID="{CB2A8E31-518D-47A7-AF73-A1819329EE14}" presName="rect1" presStyleLbl="b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dgm:spPr>
    </dgm:pt>
    <dgm:pt modelId="{83265E65-3876-4C28-B65D-73CB0D57C598}" type="pres">
      <dgm:prSet presAssocID="{CB2A8E31-518D-47A7-AF73-A1819329EE14}" presName="wedgeRectCallout1" presStyleLbl="node1" presStyleIdx="2" presStyleCnt="5">
        <dgm:presLayoutVars>
          <dgm:bulletEnabled val="1"/>
        </dgm:presLayoutVars>
      </dgm:prSet>
      <dgm:spPr/>
    </dgm:pt>
    <dgm:pt modelId="{DFEC0089-637A-4F23-BDC0-9CE8B753D52B}" type="pres">
      <dgm:prSet presAssocID="{A3AABA49-941A-4F4C-AEBB-C90ECB458324}" presName="sibTrans" presStyleCnt="0"/>
      <dgm:spPr/>
    </dgm:pt>
    <dgm:pt modelId="{07C9C959-9907-4F6F-9F59-187C9334FBB5}" type="pres">
      <dgm:prSet presAssocID="{E176217C-F4D5-4DEF-BF90-BC1AD7641D11}" presName="composite" presStyleCnt="0"/>
      <dgm:spPr/>
    </dgm:pt>
    <dgm:pt modelId="{C9529FAF-ADAB-4440-9319-EAF2038ABBB9}" type="pres">
      <dgm:prSet presAssocID="{E176217C-F4D5-4DEF-BF90-BC1AD7641D11}" presName="rect1" presStyleLbl="b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15000" b="-15000"/>
          </a:stretch>
        </a:blipFill>
      </dgm:spPr>
    </dgm:pt>
    <dgm:pt modelId="{9F17C937-9C61-4A93-A4EB-6D246024BE81}" type="pres">
      <dgm:prSet presAssocID="{E176217C-F4D5-4DEF-BF90-BC1AD7641D11}" presName="wedgeRectCallout1" presStyleLbl="node1" presStyleIdx="3" presStyleCnt="5">
        <dgm:presLayoutVars>
          <dgm:bulletEnabled val="1"/>
        </dgm:presLayoutVars>
      </dgm:prSet>
      <dgm:spPr/>
    </dgm:pt>
    <dgm:pt modelId="{69F4AB18-91D8-4D1B-BEC5-2C724C698A60}" type="pres">
      <dgm:prSet presAssocID="{13FDB493-0BC4-4470-A15F-5FBE16CBCA9C}" presName="sibTrans" presStyleCnt="0"/>
      <dgm:spPr/>
    </dgm:pt>
    <dgm:pt modelId="{34C57B44-CB74-4B5C-AFF8-74D339AAD629}" type="pres">
      <dgm:prSet presAssocID="{45E35A15-5DC7-4283-94A7-5120F22EF27F}" presName="composite" presStyleCnt="0"/>
      <dgm:spPr/>
    </dgm:pt>
    <dgm:pt modelId="{BBFAE3D7-C6DD-49C7-818E-EAA21458BEDB}" type="pres">
      <dgm:prSet presAssocID="{45E35A15-5DC7-4283-94A7-5120F22EF27F}" presName="rect1" presStyleLbl="b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dgm:spPr>
    </dgm:pt>
    <dgm:pt modelId="{925625B3-082B-4544-A974-441164C1763C}" type="pres">
      <dgm:prSet presAssocID="{45E35A15-5DC7-4283-94A7-5120F22EF27F}" presName="wedgeRectCallout1" presStyleLbl="node1" presStyleIdx="4" presStyleCnt="5">
        <dgm:presLayoutVars>
          <dgm:bulletEnabled val="1"/>
        </dgm:presLayoutVars>
      </dgm:prSet>
      <dgm:spPr/>
    </dgm:pt>
  </dgm:ptLst>
  <dgm:cxnLst>
    <dgm:cxn modelId="{944ACE13-CE39-45FE-9123-36D0A482E5DE}" type="presOf" srcId="{E176217C-F4D5-4DEF-BF90-BC1AD7641D11}" destId="{9F17C937-9C61-4A93-A4EB-6D246024BE81}" srcOrd="0" destOrd="0" presId="urn:microsoft.com/office/officeart/2008/layout/BendingPictureCaptionList"/>
    <dgm:cxn modelId="{DE810E14-ACD0-4B1C-BFF7-87A453918D6B}" srcId="{A24B6563-B24A-4DB4-A853-2160BA9EDDEC}" destId="{E176217C-F4D5-4DEF-BF90-BC1AD7641D11}" srcOrd="3" destOrd="0" parTransId="{7A573727-0C7C-4328-BAD4-EC1AB3C625DF}" sibTransId="{13FDB493-0BC4-4470-A15F-5FBE16CBCA9C}"/>
    <dgm:cxn modelId="{CC7B0F5C-7B83-41F9-8B34-887DBA5E1B9C}" type="presOf" srcId="{856E191E-7A7E-41BB-9303-4BFF9D4BD5E0}" destId="{19B59774-C7D5-48D7-9A22-66B9E2230445}" srcOrd="0" destOrd="0" presId="urn:microsoft.com/office/officeart/2008/layout/BendingPictureCaptionList"/>
    <dgm:cxn modelId="{D4433D61-86D0-4C54-8C8B-B9B39C7B7542}" srcId="{A24B6563-B24A-4DB4-A853-2160BA9EDDEC}" destId="{CB2A8E31-518D-47A7-AF73-A1819329EE14}" srcOrd="2" destOrd="0" parTransId="{076BDFBE-26A3-47F2-8905-0CDD3CF6DF6C}" sibTransId="{A3AABA49-941A-4F4C-AEBB-C90ECB458324}"/>
    <dgm:cxn modelId="{7F84CB9F-3B7C-4DC3-A54E-3DDB05ED7F21}" type="presOf" srcId="{45E35A15-5DC7-4283-94A7-5120F22EF27F}" destId="{925625B3-082B-4544-A974-441164C1763C}" srcOrd="0" destOrd="0" presId="urn:microsoft.com/office/officeart/2008/layout/BendingPictureCaptionList"/>
    <dgm:cxn modelId="{47386EA9-EF7A-4512-A3EC-F42BD4E18648}" type="presOf" srcId="{CB2A8E31-518D-47A7-AF73-A1819329EE14}" destId="{83265E65-3876-4C28-B65D-73CB0D57C598}" srcOrd="0" destOrd="0" presId="urn:microsoft.com/office/officeart/2008/layout/BendingPictureCaptionList"/>
    <dgm:cxn modelId="{0EC746C0-8924-4DA1-A745-B49F0F56AC30}" type="presOf" srcId="{A24B6563-B24A-4DB4-A853-2160BA9EDDEC}" destId="{59ADB244-B0C1-4312-A268-E92D6BBBB67F}" srcOrd="0" destOrd="0" presId="urn:microsoft.com/office/officeart/2008/layout/BendingPictureCaptionList"/>
    <dgm:cxn modelId="{4E0D57CB-8F42-4029-9595-09E7380E2FD6}" srcId="{A24B6563-B24A-4DB4-A853-2160BA9EDDEC}" destId="{856E191E-7A7E-41BB-9303-4BFF9D4BD5E0}" srcOrd="1" destOrd="0" parTransId="{D1CF2BEF-12DE-49DC-9105-968E4BCC8E3D}" sibTransId="{E3323F9D-8750-4E83-BE5B-2DCE6DB45314}"/>
    <dgm:cxn modelId="{BBB206DD-8536-4BCD-8247-1C51C52F6EF9}" srcId="{A24B6563-B24A-4DB4-A853-2160BA9EDDEC}" destId="{45E35A15-5DC7-4283-94A7-5120F22EF27F}" srcOrd="4" destOrd="0" parTransId="{D004EDDB-0358-468F-B546-77B6558E8635}" sibTransId="{75ABC816-33C5-4EDD-B533-37905C188DDB}"/>
    <dgm:cxn modelId="{46E78EEE-0BE1-4F51-AAE5-609533B0DDCD}" srcId="{A24B6563-B24A-4DB4-A853-2160BA9EDDEC}" destId="{881D7193-292D-4292-A8AC-B11DD15AA18E}" srcOrd="0" destOrd="0" parTransId="{4D2687CA-F079-40E2-8CFC-B06A9F1E807A}" sibTransId="{3940A171-B1C2-498D-8E31-5D298C8C8729}"/>
    <dgm:cxn modelId="{138D2BEF-FF60-4A5B-8C1A-8AB802D1162E}" type="presOf" srcId="{881D7193-292D-4292-A8AC-B11DD15AA18E}" destId="{4BAEA359-362E-40FB-AEFC-5ED04D3C103E}" srcOrd="0" destOrd="0" presId="urn:microsoft.com/office/officeart/2008/layout/BendingPictureCaptionList"/>
    <dgm:cxn modelId="{78129130-39FE-4C25-BEC5-94BFB15C2E50}" type="presParOf" srcId="{59ADB244-B0C1-4312-A268-E92D6BBBB67F}" destId="{7EA09DB4-6995-4425-8DF6-37D98AAD3787}" srcOrd="0" destOrd="0" presId="urn:microsoft.com/office/officeart/2008/layout/BendingPictureCaptionList"/>
    <dgm:cxn modelId="{6C29A306-146C-40C8-B0C0-F955B186C03E}" type="presParOf" srcId="{7EA09DB4-6995-4425-8DF6-37D98AAD3787}" destId="{B580064A-2F35-44FE-BC86-E58D92799640}" srcOrd="0" destOrd="0" presId="urn:microsoft.com/office/officeart/2008/layout/BendingPictureCaptionList"/>
    <dgm:cxn modelId="{244D0AF2-FAAB-4540-8DB4-9727AF84BB6D}" type="presParOf" srcId="{7EA09DB4-6995-4425-8DF6-37D98AAD3787}" destId="{4BAEA359-362E-40FB-AEFC-5ED04D3C103E}" srcOrd="1" destOrd="0" presId="urn:microsoft.com/office/officeart/2008/layout/BendingPictureCaptionList"/>
    <dgm:cxn modelId="{537E2057-B656-4A61-80BD-787D335EB76A}" type="presParOf" srcId="{59ADB244-B0C1-4312-A268-E92D6BBBB67F}" destId="{E180077F-6805-4F1F-B3D9-503FBB9F4BA2}" srcOrd="1" destOrd="0" presId="urn:microsoft.com/office/officeart/2008/layout/BendingPictureCaptionList"/>
    <dgm:cxn modelId="{7737BBEC-950D-43DF-AB86-C0731B8E6D70}" type="presParOf" srcId="{59ADB244-B0C1-4312-A268-E92D6BBBB67F}" destId="{75DC0750-DA5C-4A08-93F4-A1DB1E57039D}" srcOrd="2" destOrd="0" presId="urn:microsoft.com/office/officeart/2008/layout/BendingPictureCaptionList"/>
    <dgm:cxn modelId="{DBB6578A-6FB7-40B4-9465-75A39773F518}" type="presParOf" srcId="{75DC0750-DA5C-4A08-93F4-A1DB1E57039D}" destId="{5E7F2DEE-497D-4A1D-A98C-367D289590AC}" srcOrd="0" destOrd="0" presId="urn:microsoft.com/office/officeart/2008/layout/BendingPictureCaptionList"/>
    <dgm:cxn modelId="{1AFF7FB1-764E-4EDC-894F-8DEEF75F031D}" type="presParOf" srcId="{75DC0750-DA5C-4A08-93F4-A1DB1E57039D}" destId="{19B59774-C7D5-48D7-9A22-66B9E2230445}" srcOrd="1" destOrd="0" presId="urn:microsoft.com/office/officeart/2008/layout/BendingPictureCaptionList"/>
    <dgm:cxn modelId="{958390B5-537C-4FA7-853A-9BCC0F5A62B7}" type="presParOf" srcId="{59ADB244-B0C1-4312-A268-E92D6BBBB67F}" destId="{D0E138F2-AC4E-407A-B66F-05E07F2AFB22}" srcOrd="3" destOrd="0" presId="urn:microsoft.com/office/officeart/2008/layout/BendingPictureCaptionList"/>
    <dgm:cxn modelId="{B65ADE26-3148-4FC6-BCF8-C2C7CB16A053}" type="presParOf" srcId="{59ADB244-B0C1-4312-A268-E92D6BBBB67F}" destId="{F59B0A5A-EBEA-4C3A-93DE-92711C6B5EC6}" srcOrd="4" destOrd="0" presId="urn:microsoft.com/office/officeart/2008/layout/BendingPictureCaptionList"/>
    <dgm:cxn modelId="{FA55D54D-BB45-4C46-9957-4D85A3CF659C}" type="presParOf" srcId="{F59B0A5A-EBEA-4C3A-93DE-92711C6B5EC6}" destId="{59724D2A-BF87-4213-B270-CC59D906687E}" srcOrd="0" destOrd="0" presId="urn:microsoft.com/office/officeart/2008/layout/BendingPictureCaptionList"/>
    <dgm:cxn modelId="{2043568A-67EE-4D96-B430-5ADBC3F35712}" type="presParOf" srcId="{F59B0A5A-EBEA-4C3A-93DE-92711C6B5EC6}" destId="{83265E65-3876-4C28-B65D-73CB0D57C598}" srcOrd="1" destOrd="0" presId="urn:microsoft.com/office/officeart/2008/layout/BendingPictureCaptionList"/>
    <dgm:cxn modelId="{BE0194F5-CE70-48E3-8186-8192DDE864A4}" type="presParOf" srcId="{59ADB244-B0C1-4312-A268-E92D6BBBB67F}" destId="{DFEC0089-637A-4F23-BDC0-9CE8B753D52B}" srcOrd="5" destOrd="0" presId="urn:microsoft.com/office/officeart/2008/layout/BendingPictureCaptionList"/>
    <dgm:cxn modelId="{411B7002-AE05-4685-8EB8-97EFD923B733}" type="presParOf" srcId="{59ADB244-B0C1-4312-A268-E92D6BBBB67F}" destId="{07C9C959-9907-4F6F-9F59-187C9334FBB5}" srcOrd="6" destOrd="0" presId="urn:microsoft.com/office/officeart/2008/layout/BendingPictureCaptionList"/>
    <dgm:cxn modelId="{19FE45A4-1470-4C44-BD98-9480B8567584}" type="presParOf" srcId="{07C9C959-9907-4F6F-9F59-187C9334FBB5}" destId="{C9529FAF-ADAB-4440-9319-EAF2038ABBB9}" srcOrd="0" destOrd="0" presId="urn:microsoft.com/office/officeart/2008/layout/BendingPictureCaptionList"/>
    <dgm:cxn modelId="{8843A753-9141-467C-810B-4A01AB7B553B}" type="presParOf" srcId="{07C9C959-9907-4F6F-9F59-187C9334FBB5}" destId="{9F17C937-9C61-4A93-A4EB-6D246024BE81}" srcOrd="1" destOrd="0" presId="urn:microsoft.com/office/officeart/2008/layout/BendingPictureCaptionList"/>
    <dgm:cxn modelId="{CD5D1B68-60EC-48BE-91AF-41FBCB6673DA}" type="presParOf" srcId="{59ADB244-B0C1-4312-A268-E92D6BBBB67F}" destId="{69F4AB18-91D8-4D1B-BEC5-2C724C698A60}" srcOrd="7" destOrd="0" presId="urn:microsoft.com/office/officeart/2008/layout/BendingPictureCaptionList"/>
    <dgm:cxn modelId="{B78FC77B-05F6-4431-9FEA-535A54EAFC9F}" type="presParOf" srcId="{59ADB244-B0C1-4312-A268-E92D6BBBB67F}" destId="{34C57B44-CB74-4B5C-AFF8-74D339AAD629}" srcOrd="8" destOrd="0" presId="urn:microsoft.com/office/officeart/2008/layout/BendingPictureCaptionList"/>
    <dgm:cxn modelId="{6ECAB565-21C3-48D2-8A2B-38387F24CF95}" type="presParOf" srcId="{34C57B44-CB74-4B5C-AFF8-74D339AAD629}" destId="{BBFAE3D7-C6DD-49C7-818E-EAA21458BEDB}" srcOrd="0" destOrd="0" presId="urn:microsoft.com/office/officeart/2008/layout/BendingPictureCaptionList"/>
    <dgm:cxn modelId="{34CEA1A6-3BBE-4FD5-9C75-57B31728571B}" type="presParOf" srcId="{34C57B44-CB74-4B5C-AFF8-74D339AAD629}" destId="{925625B3-082B-4544-A974-441164C1763C}"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E82E5F-A508-4B00-9D63-D5D082FFE222}"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GB"/>
        </a:p>
      </dgm:t>
    </dgm:pt>
    <dgm:pt modelId="{A762F766-2C76-4A30-96A0-79AAF10EC1CD}">
      <dgm:prSet phldrT="[Text]"/>
      <dgm:spPr/>
      <dgm:t>
        <a:bodyPr/>
        <a:lstStyle/>
        <a:p>
          <a:r>
            <a:rPr lang="en-GB" dirty="0"/>
            <a:t>Files</a:t>
          </a:r>
        </a:p>
      </dgm:t>
    </dgm:pt>
    <dgm:pt modelId="{B31803E8-47D1-4E3C-B384-C69311A42C18}" type="parTrans" cxnId="{7128B331-1634-4A55-941E-FAB2C42617BB}">
      <dgm:prSet/>
      <dgm:spPr/>
      <dgm:t>
        <a:bodyPr/>
        <a:lstStyle/>
        <a:p>
          <a:endParaRPr lang="en-GB"/>
        </a:p>
      </dgm:t>
    </dgm:pt>
    <dgm:pt modelId="{201FD56F-68BE-4CA3-84E0-334D630C034E}" type="sibTrans" cxnId="{7128B331-1634-4A55-941E-FAB2C42617BB}">
      <dgm:prSet/>
      <dgm:spPr/>
      <dgm:t>
        <a:bodyPr/>
        <a:lstStyle/>
        <a:p>
          <a:endParaRPr lang="en-GB"/>
        </a:p>
      </dgm:t>
    </dgm:pt>
    <dgm:pt modelId="{7F12AE7D-24DF-4BDE-9A36-95DCFE753842}">
      <dgm:prSet phldrT="[Text]"/>
      <dgm:spPr/>
      <dgm:t>
        <a:bodyPr/>
        <a:lstStyle/>
        <a:p>
          <a:r>
            <a:rPr lang="en-GB" dirty="0"/>
            <a:t>Sites</a:t>
          </a:r>
        </a:p>
      </dgm:t>
    </dgm:pt>
    <dgm:pt modelId="{12FDF8E1-C6E8-4F01-A1C7-08CEF2776819}" type="parTrans" cxnId="{69733989-5B03-4089-A3BA-32796AD8557C}">
      <dgm:prSet/>
      <dgm:spPr/>
      <dgm:t>
        <a:bodyPr/>
        <a:lstStyle/>
        <a:p>
          <a:endParaRPr lang="en-GB"/>
        </a:p>
      </dgm:t>
    </dgm:pt>
    <dgm:pt modelId="{6195D3B0-3636-4C24-9636-BE104E8B7F72}" type="sibTrans" cxnId="{69733989-5B03-4089-A3BA-32796AD8557C}">
      <dgm:prSet/>
      <dgm:spPr/>
      <dgm:t>
        <a:bodyPr/>
        <a:lstStyle/>
        <a:p>
          <a:endParaRPr lang="en-GB"/>
        </a:p>
      </dgm:t>
    </dgm:pt>
    <dgm:pt modelId="{A92D48BF-AC05-4D9A-BF51-3AC5A9674B1D}">
      <dgm:prSet phldrT="[Text]"/>
      <dgm:spPr/>
      <dgm:t>
        <a:bodyPr/>
        <a:lstStyle/>
        <a:p>
          <a:r>
            <a:rPr lang="en-GB" dirty="0"/>
            <a:t>Pages</a:t>
          </a:r>
        </a:p>
      </dgm:t>
    </dgm:pt>
    <dgm:pt modelId="{C5B0C16D-2D8B-4EB1-A8FC-05E9F78C94B2}" type="parTrans" cxnId="{E51AA8BF-F7C8-4686-ADB2-9B0F1F153EE3}">
      <dgm:prSet/>
      <dgm:spPr/>
      <dgm:t>
        <a:bodyPr/>
        <a:lstStyle/>
        <a:p>
          <a:endParaRPr lang="en-GB"/>
        </a:p>
      </dgm:t>
    </dgm:pt>
    <dgm:pt modelId="{E1327D90-49C5-45AD-BB1E-01386BE0F152}" type="sibTrans" cxnId="{E51AA8BF-F7C8-4686-ADB2-9B0F1F153EE3}">
      <dgm:prSet/>
      <dgm:spPr/>
      <dgm:t>
        <a:bodyPr/>
        <a:lstStyle/>
        <a:p>
          <a:endParaRPr lang="en-GB"/>
        </a:p>
      </dgm:t>
    </dgm:pt>
    <dgm:pt modelId="{C7F27BC3-777A-4B35-9411-60CBF1B16D77}">
      <dgm:prSet phldrT="[Text]"/>
      <dgm:spPr/>
      <dgm:t>
        <a:bodyPr/>
        <a:lstStyle/>
        <a:p>
          <a:r>
            <a:rPr lang="en-GB" dirty="0"/>
            <a:t>Images</a:t>
          </a:r>
        </a:p>
      </dgm:t>
    </dgm:pt>
    <dgm:pt modelId="{C11F264A-2624-4F9B-B804-E6DC102DEBB7}" type="parTrans" cxnId="{70344326-7C56-462A-986A-C3BC87B4AF16}">
      <dgm:prSet/>
      <dgm:spPr/>
      <dgm:t>
        <a:bodyPr/>
        <a:lstStyle/>
        <a:p>
          <a:endParaRPr lang="en-GB"/>
        </a:p>
      </dgm:t>
    </dgm:pt>
    <dgm:pt modelId="{C8024AB6-655D-40F3-8407-76BC753C4236}" type="sibTrans" cxnId="{70344326-7C56-462A-986A-C3BC87B4AF16}">
      <dgm:prSet/>
      <dgm:spPr/>
      <dgm:t>
        <a:bodyPr/>
        <a:lstStyle/>
        <a:p>
          <a:endParaRPr lang="en-GB"/>
        </a:p>
      </dgm:t>
    </dgm:pt>
    <dgm:pt modelId="{DCB4E62E-2F27-43EF-99C6-C8AF1C1FC8E5}">
      <dgm:prSet phldrT="[Text]"/>
      <dgm:spPr/>
      <dgm:t>
        <a:bodyPr/>
        <a:lstStyle/>
        <a:p>
          <a:r>
            <a:rPr lang="en-GB" dirty="0"/>
            <a:t>News</a:t>
          </a:r>
        </a:p>
      </dgm:t>
    </dgm:pt>
    <dgm:pt modelId="{AFC92426-91E3-4793-A566-F9F009F7F2AB}" type="parTrans" cxnId="{C0B7628E-1E97-41B0-BAC6-3A58C42D4E1B}">
      <dgm:prSet/>
      <dgm:spPr/>
      <dgm:t>
        <a:bodyPr/>
        <a:lstStyle/>
        <a:p>
          <a:endParaRPr lang="en-GB"/>
        </a:p>
      </dgm:t>
    </dgm:pt>
    <dgm:pt modelId="{C1B3CD32-3BA8-4E26-AA73-3E11A3C6623A}" type="sibTrans" cxnId="{C0B7628E-1E97-41B0-BAC6-3A58C42D4E1B}">
      <dgm:prSet/>
      <dgm:spPr/>
      <dgm:t>
        <a:bodyPr/>
        <a:lstStyle/>
        <a:p>
          <a:endParaRPr lang="en-GB"/>
        </a:p>
      </dgm:t>
    </dgm:pt>
    <dgm:pt modelId="{2F6620A4-556B-4078-93C7-FD48E9DFA766}">
      <dgm:prSet phldrT="[Text]"/>
      <dgm:spPr/>
      <dgm:t>
        <a:bodyPr/>
        <a:lstStyle/>
        <a:p>
          <a:r>
            <a:rPr lang="en-GB" dirty="0"/>
            <a:t>People</a:t>
          </a:r>
        </a:p>
      </dgm:t>
    </dgm:pt>
    <dgm:pt modelId="{D78F1C4C-BE06-475D-8247-D82E457942D3}" type="parTrans" cxnId="{7E6DECF6-02EB-412E-9F3B-B5A8D3131BF2}">
      <dgm:prSet/>
      <dgm:spPr/>
      <dgm:t>
        <a:bodyPr/>
        <a:lstStyle/>
        <a:p>
          <a:endParaRPr lang="en-GB"/>
        </a:p>
      </dgm:t>
    </dgm:pt>
    <dgm:pt modelId="{9768831B-5BA0-4B47-9E1D-B1D920B7603E}" type="sibTrans" cxnId="{7E6DECF6-02EB-412E-9F3B-B5A8D3131BF2}">
      <dgm:prSet/>
      <dgm:spPr/>
      <dgm:t>
        <a:bodyPr/>
        <a:lstStyle/>
        <a:p>
          <a:endParaRPr lang="en-GB"/>
        </a:p>
      </dgm:t>
    </dgm:pt>
    <dgm:pt modelId="{8EB91D27-247E-4D1F-A1D0-F497DB980500}">
      <dgm:prSet phldrT="[Text]"/>
      <dgm:spPr/>
      <dgm:t>
        <a:bodyPr/>
        <a:lstStyle/>
        <a:p>
          <a:r>
            <a:rPr lang="en-GB" dirty="0"/>
            <a:t>Power BI</a:t>
          </a:r>
        </a:p>
      </dgm:t>
    </dgm:pt>
    <dgm:pt modelId="{97E16C2F-3027-41E2-8A7B-F29F6A059E78}" type="parTrans" cxnId="{FA3665E9-E0DB-48B8-8B83-7EE9D68649F4}">
      <dgm:prSet/>
      <dgm:spPr/>
      <dgm:t>
        <a:bodyPr/>
        <a:lstStyle/>
        <a:p>
          <a:endParaRPr lang="en-GB"/>
        </a:p>
      </dgm:t>
    </dgm:pt>
    <dgm:pt modelId="{41A5D24C-1ECF-4FF5-813E-9B2B2B94B3FD}" type="sibTrans" cxnId="{FA3665E9-E0DB-48B8-8B83-7EE9D68649F4}">
      <dgm:prSet/>
      <dgm:spPr/>
      <dgm:t>
        <a:bodyPr/>
        <a:lstStyle/>
        <a:p>
          <a:endParaRPr lang="en-GB"/>
        </a:p>
      </dgm:t>
    </dgm:pt>
    <dgm:pt modelId="{46D14DEA-F105-425A-B4CE-3A3EE2BBCCD8}" type="pres">
      <dgm:prSet presAssocID="{3AE82E5F-A508-4B00-9D63-D5D082FFE222}" presName="diagram" presStyleCnt="0">
        <dgm:presLayoutVars>
          <dgm:dir/>
          <dgm:resizeHandles val="exact"/>
        </dgm:presLayoutVars>
      </dgm:prSet>
      <dgm:spPr/>
    </dgm:pt>
    <dgm:pt modelId="{BA341709-4B5E-4DCA-888E-F057FAFB9600}" type="pres">
      <dgm:prSet presAssocID="{A762F766-2C76-4A30-96A0-79AAF10EC1CD}" presName="node" presStyleLbl="node1" presStyleIdx="0" presStyleCnt="7">
        <dgm:presLayoutVars>
          <dgm:bulletEnabled val="1"/>
        </dgm:presLayoutVars>
      </dgm:prSet>
      <dgm:spPr/>
    </dgm:pt>
    <dgm:pt modelId="{E5039DD4-A171-4F51-9B71-5DD2FDFEADC1}" type="pres">
      <dgm:prSet presAssocID="{201FD56F-68BE-4CA3-84E0-334D630C034E}" presName="sibTrans" presStyleCnt="0"/>
      <dgm:spPr/>
    </dgm:pt>
    <dgm:pt modelId="{527D2E37-705B-4174-AD85-AEF30DD52B66}" type="pres">
      <dgm:prSet presAssocID="{7F12AE7D-24DF-4BDE-9A36-95DCFE753842}" presName="node" presStyleLbl="node1" presStyleIdx="1" presStyleCnt="7">
        <dgm:presLayoutVars>
          <dgm:bulletEnabled val="1"/>
        </dgm:presLayoutVars>
      </dgm:prSet>
      <dgm:spPr/>
    </dgm:pt>
    <dgm:pt modelId="{59B984D1-807D-4120-811B-4505AA7940B3}" type="pres">
      <dgm:prSet presAssocID="{6195D3B0-3636-4C24-9636-BE104E8B7F72}" presName="sibTrans" presStyleCnt="0"/>
      <dgm:spPr/>
    </dgm:pt>
    <dgm:pt modelId="{E4E6F5EE-6E3A-41E1-A7ED-C8602D5A2590}" type="pres">
      <dgm:prSet presAssocID="{A92D48BF-AC05-4D9A-BF51-3AC5A9674B1D}" presName="node" presStyleLbl="node1" presStyleIdx="2" presStyleCnt="7">
        <dgm:presLayoutVars>
          <dgm:bulletEnabled val="1"/>
        </dgm:presLayoutVars>
      </dgm:prSet>
      <dgm:spPr/>
    </dgm:pt>
    <dgm:pt modelId="{EF02F14B-435D-4EB5-9DD3-D9231E013821}" type="pres">
      <dgm:prSet presAssocID="{E1327D90-49C5-45AD-BB1E-01386BE0F152}" presName="sibTrans" presStyleCnt="0"/>
      <dgm:spPr/>
    </dgm:pt>
    <dgm:pt modelId="{21D381BA-6F82-4339-BBEC-BD80973F8E34}" type="pres">
      <dgm:prSet presAssocID="{C7F27BC3-777A-4B35-9411-60CBF1B16D77}" presName="node" presStyleLbl="node1" presStyleIdx="3" presStyleCnt="7">
        <dgm:presLayoutVars>
          <dgm:bulletEnabled val="1"/>
        </dgm:presLayoutVars>
      </dgm:prSet>
      <dgm:spPr/>
    </dgm:pt>
    <dgm:pt modelId="{CBAC5067-81C4-43D7-B409-B0041BB40D9F}" type="pres">
      <dgm:prSet presAssocID="{C8024AB6-655D-40F3-8407-76BC753C4236}" presName="sibTrans" presStyleCnt="0"/>
      <dgm:spPr/>
    </dgm:pt>
    <dgm:pt modelId="{5DB46E27-F1D2-41CA-9D88-3C27869203AC}" type="pres">
      <dgm:prSet presAssocID="{DCB4E62E-2F27-43EF-99C6-C8AF1C1FC8E5}" presName="node" presStyleLbl="node1" presStyleIdx="4" presStyleCnt="7">
        <dgm:presLayoutVars>
          <dgm:bulletEnabled val="1"/>
        </dgm:presLayoutVars>
      </dgm:prSet>
      <dgm:spPr/>
    </dgm:pt>
    <dgm:pt modelId="{48FB6C5B-7F14-458B-9B07-A0ED5072F409}" type="pres">
      <dgm:prSet presAssocID="{C1B3CD32-3BA8-4E26-AA73-3E11A3C6623A}" presName="sibTrans" presStyleCnt="0"/>
      <dgm:spPr/>
    </dgm:pt>
    <dgm:pt modelId="{F38B13EF-53E5-4A0E-BE62-DD88CEC24814}" type="pres">
      <dgm:prSet presAssocID="{2F6620A4-556B-4078-93C7-FD48E9DFA766}" presName="node" presStyleLbl="node1" presStyleIdx="5" presStyleCnt="7">
        <dgm:presLayoutVars>
          <dgm:bulletEnabled val="1"/>
        </dgm:presLayoutVars>
      </dgm:prSet>
      <dgm:spPr/>
    </dgm:pt>
    <dgm:pt modelId="{870C6EE4-08A6-4EE3-BF1B-8519896D3C72}" type="pres">
      <dgm:prSet presAssocID="{9768831B-5BA0-4B47-9E1D-B1D920B7603E}" presName="sibTrans" presStyleCnt="0"/>
      <dgm:spPr/>
    </dgm:pt>
    <dgm:pt modelId="{3B40BEBD-EC6C-4D81-983E-5D980260D9C8}" type="pres">
      <dgm:prSet presAssocID="{8EB91D27-247E-4D1F-A1D0-F497DB980500}" presName="node" presStyleLbl="node1" presStyleIdx="6" presStyleCnt="7">
        <dgm:presLayoutVars>
          <dgm:bulletEnabled val="1"/>
        </dgm:presLayoutVars>
      </dgm:prSet>
      <dgm:spPr/>
    </dgm:pt>
  </dgm:ptLst>
  <dgm:cxnLst>
    <dgm:cxn modelId="{70344326-7C56-462A-986A-C3BC87B4AF16}" srcId="{3AE82E5F-A508-4B00-9D63-D5D082FFE222}" destId="{C7F27BC3-777A-4B35-9411-60CBF1B16D77}" srcOrd="3" destOrd="0" parTransId="{C11F264A-2624-4F9B-B804-E6DC102DEBB7}" sibTransId="{C8024AB6-655D-40F3-8407-76BC753C4236}"/>
    <dgm:cxn modelId="{8C6E3A2D-7271-47E7-B0C8-EDD7AA4E3AA0}" type="presOf" srcId="{8EB91D27-247E-4D1F-A1D0-F497DB980500}" destId="{3B40BEBD-EC6C-4D81-983E-5D980260D9C8}" srcOrd="0" destOrd="0" presId="urn:microsoft.com/office/officeart/2005/8/layout/default"/>
    <dgm:cxn modelId="{7128B331-1634-4A55-941E-FAB2C42617BB}" srcId="{3AE82E5F-A508-4B00-9D63-D5D082FFE222}" destId="{A762F766-2C76-4A30-96A0-79AAF10EC1CD}" srcOrd="0" destOrd="0" parTransId="{B31803E8-47D1-4E3C-B384-C69311A42C18}" sibTransId="{201FD56F-68BE-4CA3-84E0-334D630C034E}"/>
    <dgm:cxn modelId="{4BD21C76-E44B-4983-BB9A-26C9561D60F1}" type="presOf" srcId="{DCB4E62E-2F27-43EF-99C6-C8AF1C1FC8E5}" destId="{5DB46E27-F1D2-41CA-9D88-3C27869203AC}" srcOrd="0" destOrd="0" presId="urn:microsoft.com/office/officeart/2005/8/layout/default"/>
    <dgm:cxn modelId="{CB46EC7E-974D-4BD8-948B-6E9C7FCEB3FB}" type="presOf" srcId="{C7F27BC3-777A-4B35-9411-60CBF1B16D77}" destId="{21D381BA-6F82-4339-BBEC-BD80973F8E34}" srcOrd="0" destOrd="0" presId="urn:microsoft.com/office/officeart/2005/8/layout/default"/>
    <dgm:cxn modelId="{69733989-5B03-4089-A3BA-32796AD8557C}" srcId="{3AE82E5F-A508-4B00-9D63-D5D082FFE222}" destId="{7F12AE7D-24DF-4BDE-9A36-95DCFE753842}" srcOrd="1" destOrd="0" parTransId="{12FDF8E1-C6E8-4F01-A1C7-08CEF2776819}" sibTransId="{6195D3B0-3636-4C24-9636-BE104E8B7F72}"/>
    <dgm:cxn modelId="{C0B7628E-1E97-41B0-BAC6-3A58C42D4E1B}" srcId="{3AE82E5F-A508-4B00-9D63-D5D082FFE222}" destId="{DCB4E62E-2F27-43EF-99C6-C8AF1C1FC8E5}" srcOrd="4" destOrd="0" parTransId="{AFC92426-91E3-4793-A566-F9F009F7F2AB}" sibTransId="{C1B3CD32-3BA8-4E26-AA73-3E11A3C6623A}"/>
    <dgm:cxn modelId="{45685DA9-62B8-4918-9271-662783FA33F1}" type="presOf" srcId="{A762F766-2C76-4A30-96A0-79AAF10EC1CD}" destId="{BA341709-4B5E-4DCA-888E-F057FAFB9600}" srcOrd="0" destOrd="0" presId="urn:microsoft.com/office/officeart/2005/8/layout/default"/>
    <dgm:cxn modelId="{E51AA8BF-F7C8-4686-ADB2-9B0F1F153EE3}" srcId="{3AE82E5F-A508-4B00-9D63-D5D082FFE222}" destId="{A92D48BF-AC05-4D9A-BF51-3AC5A9674B1D}" srcOrd="2" destOrd="0" parTransId="{C5B0C16D-2D8B-4EB1-A8FC-05E9F78C94B2}" sibTransId="{E1327D90-49C5-45AD-BB1E-01386BE0F152}"/>
    <dgm:cxn modelId="{461408C8-5672-4FA9-9619-FC747A95D30B}" type="presOf" srcId="{A92D48BF-AC05-4D9A-BF51-3AC5A9674B1D}" destId="{E4E6F5EE-6E3A-41E1-A7ED-C8602D5A2590}" srcOrd="0" destOrd="0" presId="urn:microsoft.com/office/officeart/2005/8/layout/default"/>
    <dgm:cxn modelId="{5B8481CC-F646-4877-8EC7-C27855B99CEE}" type="presOf" srcId="{3AE82E5F-A508-4B00-9D63-D5D082FFE222}" destId="{46D14DEA-F105-425A-B4CE-3A3EE2BBCCD8}" srcOrd="0" destOrd="0" presId="urn:microsoft.com/office/officeart/2005/8/layout/default"/>
    <dgm:cxn modelId="{746B92D2-CBC3-4EBA-BC62-BFC6023B8024}" type="presOf" srcId="{2F6620A4-556B-4078-93C7-FD48E9DFA766}" destId="{F38B13EF-53E5-4A0E-BE62-DD88CEC24814}" srcOrd="0" destOrd="0" presId="urn:microsoft.com/office/officeart/2005/8/layout/default"/>
    <dgm:cxn modelId="{91EBF0E5-9EC2-4A0A-B8BA-87FD009E4201}" type="presOf" srcId="{7F12AE7D-24DF-4BDE-9A36-95DCFE753842}" destId="{527D2E37-705B-4174-AD85-AEF30DD52B66}" srcOrd="0" destOrd="0" presId="urn:microsoft.com/office/officeart/2005/8/layout/default"/>
    <dgm:cxn modelId="{FA3665E9-E0DB-48B8-8B83-7EE9D68649F4}" srcId="{3AE82E5F-A508-4B00-9D63-D5D082FFE222}" destId="{8EB91D27-247E-4D1F-A1D0-F497DB980500}" srcOrd="6" destOrd="0" parTransId="{97E16C2F-3027-41E2-8A7B-F29F6A059E78}" sibTransId="{41A5D24C-1ECF-4FF5-813E-9B2B2B94B3FD}"/>
    <dgm:cxn modelId="{7E6DECF6-02EB-412E-9F3B-B5A8D3131BF2}" srcId="{3AE82E5F-A508-4B00-9D63-D5D082FFE222}" destId="{2F6620A4-556B-4078-93C7-FD48E9DFA766}" srcOrd="5" destOrd="0" parTransId="{D78F1C4C-BE06-475D-8247-D82E457942D3}" sibTransId="{9768831B-5BA0-4B47-9E1D-B1D920B7603E}"/>
    <dgm:cxn modelId="{7CCA95CA-E12A-4197-9E2A-438F039201B9}" type="presParOf" srcId="{46D14DEA-F105-425A-B4CE-3A3EE2BBCCD8}" destId="{BA341709-4B5E-4DCA-888E-F057FAFB9600}" srcOrd="0" destOrd="0" presId="urn:microsoft.com/office/officeart/2005/8/layout/default"/>
    <dgm:cxn modelId="{8694C866-6BB7-4FEE-8E80-868078160ABF}" type="presParOf" srcId="{46D14DEA-F105-425A-B4CE-3A3EE2BBCCD8}" destId="{E5039DD4-A171-4F51-9B71-5DD2FDFEADC1}" srcOrd="1" destOrd="0" presId="urn:microsoft.com/office/officeart/2005/8/layout/default"/>
    <dgm:cxn modelId="{CF271109-CF60-4071-B3E6-E5247E8ADEB2}" type="presParOf" srcId="{46D14DEA-F105-425A-B4CE-3A3EE2BBCCD8}" destId="{527D2E37-705B-4174-AD85-AEF30DD52B66}" srcOrd="2" destOrd="0" presId="urn:microsoft.com/office/officeart/2005/8/layout/default"/>
    <dgm:cxn modelId="{4FAE9F5B-3485-441A-84A7-E50CBD4068FD}" type="presParOf" srcId="{46D14DEA-F105-425A-B4CE-3A3EE2BBCCD8}" destId="{59B984D1-807D-4120-811B-4505AA7940B3}" srcOrd="3" destOrd="0" presId="urn:microsoft.com/office/officeart/2005/8/layout/default"/>
    <dgm:cxn modelId="{F8759D0A-4090-44B4-AC68-936C8D58D3C5}" type="presParOf" srcId="{46D14DEA-F105-425A-B4CE-3A3EE2BBCCD8}" destId="{E4E6F5EE-6E3A-41E1-A7ED-C8602D5A2590}" srcOrd="4" destOrd="0" presId="urn:microsoft.com/office/officeart/2005/8/layout/default"/>
    <dgm:cxn modelId="{90691E17-9EAC-4693-8E18-0DB58D4BAA06}" type="presParOf" srcId="{46D14DEA-F105-425A-B4CE-3A3EE2BBCCD8}" destId="{EF02F14B-435D-4EB5-9DD3-D9231E013821}" srcOrd="5" destOrd="0" presId="urn:microsoft.com/office/officeart/2005/8/layout/default"/>
    <dgm:cxn modelId="{469374EF-EFAE-43D7-A715-941A26C8D499}" type="presParOf" srcId="{46D14DEA-F105-425A-B4CE-3A3EE2BBCCD8}" destId="{21D381BA-6F82-4339-BBEC-BD80973F8E34}" srcOrd="6" destOrd="0" presId="urn:microsoft.com/office/officeart/2005/8/layout/default"/>
    <dgm:cxn modelId="{ECC17197-86A4-4209-BFDE-20B17C0BADE5}" type="presParOf" srcId="{46D14DEA-F105-425A-B4CE-3A3EE2BBCCD8}" destId="{CBAC5067-81C4-43D7-B409-B0041BB40D9F}" srcOrd="7" destOrd="0" presId="urn:microsoft.com/office/officeart/2005/8/layout/default"/>
    <dgm:cxn modelId="{44F86291-963F-47D2-98B4-7B2B77DD052B}" type="presParOf" srcId="{46D14DEA-F105-425A-B4CE-3A3EE2BBCCD8}" destId="{5DB46E27-F1D2-41CA-9D88-3C27869203AC}" srcOrd="8" destOrd="0" presId="urn:microsoft.com/office/officeart/2005/8/layout/default"/>
    <dgm:cxn modelId="{CB4DF231-BFA3-4533-9072-4515D0482DF0}" type="presParOf" srcId="{46D14DEA-F105-425A-B4CE-3A3EE2BBCCD8}" destId="{48FB6C5B-7F14-458B-9B07-A0ED5072F409}" srcOrd="9" destOrd="0" presId="urn:microsoft.com/office/officeart/2005/8/layout/default"/>
    <dgm:cxn modelId="{ECFF3AA8-066E-4B64-92EA-944EE3FCAD07}" type="presParOf" srcId="{46D14DEA-F105-425A-B4CE-3A3EE2BBCCD8}" destId="{F38B13EF-53E5-4A0E-BE62-DD88CEC24814}" srcOrd="10" destOrd="0" presId="urn:microsoft.com/office/officeart/2005/8/layout/default"/>
    <dgm:cxn modelId="{CB299695-8787-43A1-94BB-440178FF9A05}" type="presParOf" srcId="{46D14DEA-F105-425A-B4CE-3A3EE2BBCCD8}" destId="{870C6EE4-08A6-4EE3-BF1B-8519896D3C72}" srcOrd="11" destOrd="0" presId="urn:microsoft.com/office/officeart/2005/8/layout/default"/>
    <dgm:cxn modelId="{74C8AFE3-B974-4348-BD6F-D6D1E56649FA}" type="presParOf" srcId="{46D14DEA-F105-425A-B4CE-3A3EE2BBCCD8}" destId="{3B40BEBD-EC6C-4D81-983E-5D980260D9C8}"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46264F-F05B-4818-9909-D2B2BDF38F2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B945838C-F7FC-4AEC-8C11-BEFF48EA9C3F}">
      <dgm:prSet/>
      <dgm:spPr/>
      <dgm:t>
        <a:bodyPr/>
        <a:lstStyle/>
        <a:p>
          <a:r>
            <a:rPr lang="en-US" dirty="0"/>
            <a:t>Connector</a:t>
          </a:r>
        </a:p>
      </dgm:t>
    </dgm:pt>
    <dgm:pt modelId="{77648247-AB0E-47DC-8675-A690EAA3A886}" type="parTrans" cxnId="{89471694-6077-4DE1-A3D1-2A729677B0E7}">
      <dgm:prSet/>
      <dgm:spPr/>
      <dgm:t>
        <a:bodyPr/>
        <a:lstStyle/>
        <a:p>
          <a:endParaRPr lang="en-US"/>
        </a:p>
      </dgm:t>
    </dgm:pt>
    <dgm:pt modelId="{EAC391D0-01D7-408D-BF89-36527FE4F82A}" type="sibTrans" cxnId="{89471694-6077-4DE1-A3D1-2A729677B0E7}">
      <dgm:prSet/>
      <dgm:spPr/>
      <dgm:t>
        <a:bodyPr/>
        <a:lstStyle/>
        <a:p>
          <a:endParaRPr lang="en-US"/>
        </a:p>
      </dgm:t>
    </dgm:pt>
    <dgm:pt modelId="{7B54EBBF-1AFF-48D7-9389-24702EE169CD}">
      <dgm:prSet/>
      <dgm:spPr/>
      <dgm:t>
        <a:bodyPr/>
        <a:lstStyle/>
        <a:p>
          <a:r>
            <a:rPr lang="en-US"/>
            <a:t>Create connector in graph</a:t>
          </a:r>
        </a:p>
      </dgm:t>
    </dgm:pt>
    <dgm:pt modelId="{B2AD02F0-A421-452F-8239-FACECC451ED4}" type="parTrans" cxnId="{A5526E74-7DAE-487D-A341-B32349DAA9F8}">
      <dgm:prSet/>
      <dgm:spPr/>
      <dgm:t>
        <a:bodyPr/>
        <a:lstStyle/>
        <a:p>
          <a:endParaRPr lang="en-US"/>
        </a:p>
      </dgm:t>
    </dgm:pt>
    <dgm:pt modelId="{B61B4175-E13C-44F8-B80B-9A98C870EC88}" type="sibTrans" cxnId="{A5526E74-7DAE-487D-A341-B32349DAA9F8}">
      <dgm:prSet/>
      <dgm:spPr/>
      <dgm:t>
        <a:bodyPr/>
        <a:lstStyle/>
        <a:p>
          <a:endParaRPr lang="en-US"/>
        </a:p>
      </dgm:t>
    </dgm:pt>
    <dgm:pt modelId="{C2BE4C07-40E0-4017-85B1-B215A600E494}">
      <dgm:prSet/>
      <dgm:spPr/>
      <dgm:t>
        <a:bodyPr/>
        <a:lstStyle/>
        <a:p>
          <a:r>
            <a:rPr lang="en-US" dirty="0"/>
            <a:t>Register</a:t>
          </a:r>
        </a:p>
      </dgm:t>
    </dgm:pt>
    <dgm:pt modelId="{A6821DDF-BFDC-490A-8AAF-A3AB72DE8181}" type="parTrans" cxnId="{CB966AB2-B060-4210-BEF6-ECEEA7EB793B}">
      <dgm:prSet/>
      <dgm:spPr/>
      <dgm:t>
        <a:bodyPr/>
        <a:lstStyle/>
        <a:p>
          <a:endParaRPr lang="en-US"/>
        </a:p>
      </dgm:t>
    </dgm:pt>
    <dgm:pt modelId="{E9D1309E-EF5F-4985-A00B-B45C8F966BEF}" type="sibTrans" cxnId="{CB966AB2-B060-4210-BEF6-ECEEA7EB793B}">
      <dgm:prSet/>
      <dgm:spPr/>
      <dgm:t>
        <a:bodyPr/>
        <a:lstStyle/>
        <a:p>
          <a:endParaRPr lang="en-US"/>
        </a:p>
      </dgm:t>
    </dgm:pt>
    <dgm:pt modelId="{CBD12AF0-5998-4223-AD4D-D520A962A2F9}">
      <dgm:prSet/>
      <dgm:spPr/>
      <dgm:t>
        <a:bodyPr/>
        <a:lstStyle/>
        <a:p>
          <a:r>
            <a:rPr lang="en-US"/>
            <a:t>Register in search</a:t>
          </a:r>
        </a:p>
      </dgm:t>
    </dgm:pt>
    <dgm:pt modelId="{ADF98035-23BE-4326-9CF8-81088EFAC106}" type="parTrans" cxnId="{80273BA2-93BE-4516-A558-58F93637484F}">
      <dgm:prSet/>
      <dgm:spPr/>
      <dgm:t>
        <a:bodyPr/>
        <a:lstStyle/>
        <a:p>
          <a:endParaRPr lang="en-US"/>
        </a:p>
      </dgm:t>
    </dgm:pt>
    <dgm:pt modelId="{772563A6-813D-4A02-AFEC-03A5488ABDD1}" type="sibTrans" cxnId="{80273BA2-93BE-4516-A558-58F93637484F}">
      <dgm:prSet/>
      <dgm:spPr/>
      <dgm:t>
        <a:bodyPr/>
        <a:lstStyle/>
        <a:p>
          <a:endParaRPr lang="en-US"/>
        </a:p>
      </dgm:t>
    </dgm:pt>
    <dgm:pt modelId="{52150554-4321-4D59-AA9C-B5ED68C6655C}">
      <dgm:prSet/>
      <dgm:spPr/>
      <dgm:t>
        <a:bodyPr/>
        <a:lstStyle/>
        <a:p>
          <a:r>
            <a:rPr lang="en-US" dirty="0"/>
            <a:t>Adaptive card</a:t>
          </a:r>
        </a:p>
      </dgm:t>
    </dgm:pt>
    <dgm:pt modelId="{DE2E1084-DE21-432B-AA61-892F9E447176}" type="parTrans" cxnId="{028EF435-6DFD-4931-955D-3D4A541B2DA4}">
      <dgm:prSet/>
      <dgm:spPr/>
      <dgm:t>
        <a:bodyPr/>
        <a:lstStyle/>
        <a:p>
          <a:endParaRPr lang="en-US"/>
        </a:p>
      </dgm:t>
    </dgm:pt>
    <dgm:pt modelId="{86D2D918-54B1-4CB8-91CB-AACDD5A7EF43}" type="sibTrans" cxnId="{028EF435-6DFD-4931-955D-3D4A541B2DA4}">
      <dgm:prSet/>
      <dgm:spPr/>
      <dgm:t>
        <a:bodyPr/>
        <a:lstStyle/>
        <a:p>
          <a:endParaRPr lang="en-US"/>
        </a:p>
      </dgm:t>
    </dgm:pt>
    <dgm:pt modelId="{1DB19F43-0D04-497C-99B0-6191A250014D}">
      <dgm:prSet/>
      <dgm:spPr/>
      <dgm:t>
        <a:bodyPr/>
        <a:lstStyle/>
        <a:p>
          <a:r>
            <a:rPr lang="en-US"/>
            <a:t>Create card for viewing</a:t>
          </a:r>
        </a:p>
      </dgm:t>
    </dgm:pt>
    <dgm:pt modelId="{2DCD20AD-E1D6-48C6-8C58-A8C20D5719B3}" type="parTrans" cxnId="{6FC7E372-8682-4D09-B064-5163BF3C7A5B}">
      <dgm:prSet/>
      <dgm:spPr/>
      <dgm:t>
        <a:bodyPr/>
        <a:lstStyle/>
        <a:p>
          <a:endParaRPr lang="en-US"/>
        </a:p>
      </dgm:t>
    </dgm:pt>
    <dgm:pt modelId="{89C9212E-811D-4EEC-9C64-A25CE061132A}" type="sibTrans" cxnId="{6FC7E372-8682-4D09-B064-5163BF3C7A5B}">
      <dgm:prSet/>
      <dgm:spPr/>
      <dgm:t>
        <a:bodyPr/>
        <a:lstStyle/>
        <a:p>
          <a:endParaRPr lang="en-US"/>
        </a:p>
      </dgm:t>
    </dgm:pt>
    <dgm:pt modelId="{D1608B9C-39D7-4CFC-A8D8-37B8D6C569D0}">
      <dgm:prSet/>
      <dgm:spPr/>
      <dgm:t>
        <a:bodyPr/>
        <a:lstStyle/>
        <a:p>
          <a:r>
            <a:rPr lang="en-US" dirty="0"/>
            <a:t>Index</a:t>
          </a:r>
        </a:p>
      </dgm:t>
    </dgm:pt>
    <dgm:pt modelId="{879E374D-1B28-4693-A3F6-7A5A0E03051E}" type="parTrans" cxnId="{F3B1A3CC-F065-4925-B032-EC957375158D}">
      <dgm:prSet/>
      <dgm:spPr/>
      <dgm:t>
        <a:bodyPr/>
        <a:lstStyle/>
        <a:p>
          <a:endParaRPr lang="en-US"/>
        </a:p>
      </dgm:t>
    </dgm:pt>
    <dgm:pt modelId="{6B3ECA23-BC0F-46FE-BA2A-7C4FF99F197E}" type="sibTrans" cxnId="{F3B1A3CC-F065-4925-B032-EC957375158D}">
      <dgm:prSet/>
      <dgm:spPr/>
      <dgm:t>
        <a:bodyPr/>
        <a:lstStyle/>
        <a:p>
          <a:endParaRPr lang="en-US"/>
        </a:p>
      </dgm:t>
    </dgm:pt>
    <dgm:pt modelId="{7109823C-3F58-4C2C-9DD6-B5078D4F7162}">
      <dgm:prSet/>
      <dgm:spPr/>
      <dgm:t>
        <a:bodyPr/>
        <a:lstStyle/>
        <a:p>
          <a:r>
            <a:rPr lang="en-US"/>
            <a:t>Add indexes</a:t>
          </a:r>
        </a:p>
      </dgm:t>
    </dgm:pt>
    <dgm:pt modelId="{1F27B8C8-9C75-422E-9573-D2590D07E174}" type="parTrans" cxnId="{AAED2A7A-6187-4C63-90A9-C722ADE9F7E7}">
      <dgm:prSet/>
      <dgm:spPr/>
      <dgm:t>
        <a:bodyPr/>
        <a:lstStyle/>
        <a:p>
          <a:endParaRPr lang="en-US"/>
        </a:p>
      </dgm:t>
    </dgm:pt>
    <dgm:pt modelId="{AEFAC22B-6F9D-4ED3-9B66-1FAE46F4D328}" type="sibTrans" cxnId="{AAED2A7A-6187-4C63-90A9-C722ADE9F7E7}">
      <dgm:prSet/>
      <dgm:spPr/>
      <dgm:t>
        <a:bodyPr/>
        <a:lstStyle/>
        <a:p>
          <a:endParaRPr lang="en-US"/>
        </a:p>
      </dgm:t>
    </dgm:pt>
    <dgm:pt modelId="{57FC5BFE-D202-41A7-A251-0F364FFA37B2}" type="pres">
      <dgm:prSet presAssocID="{7B46264F-F05B-4818-9909-D2B2BDF38F2A}" presName="Name0" presStyleCnt="0">
        <dgm:presLayoutVars>
          <dgm:dir/>
          <dgm:animLvl val="lvl"/>
          <dgm:resizeHandles val="exact"/>
        </dgm:presLayoutVars>
      </dgm:prSet>
      <dgm:spPr/>
    </dgm:pt>
    <dgm:pt modelId="{3796470E-4D90-4299-9B48-29F27EFEF4CE}" type="pres">
      <dgm:prSet presAssocID="{D1608B9C-39D7-4CFC-A8D8-37B8D6C569D0}" presName="boxAndChildren" presStyleCnt="0"/>
      <dgm:spPr/>
    </dgm:pt>
    <dgm:pt modelId="{05853E10-9A9B-43A3-9A41-426712D998A7}" type="pres">
      <dgm:prSet presAssocID="{D1608B9C-39D7-4CFC-A8D8-37B8D6C569D0}" presName="parentTextBox" presStyleLbl="alignNode1" presStyleIdx="0" presStyleCnt="4"/>
      <dgm:spPr/>
    </dgm:pt>
    <dgm:pt modelId="{28760C98-25EC-44CC-9488-3FFC3A6C3B56}" type="pres">
      <dgm:prSet presAssocID="{D1608B9C-39D7-4CFC-A8D8-37B8D6C569D0}" presName="descendantBox" presStyleLbl="bgAccFollowNode1" presStyleIdx="0" presStyleCnt="4"/>
      <dgm:spPr/>
    </dgm:pt>
    <dgm:pt modelId="{275D6177-026C-4D4E-9996-59CA77324CDF}" type="pres">
      <dgm:prSet presAssocID="{86D2D918-54B1-4CB8-91CB-AACDD5A7EF43}" presName="sp" presStyleCnt="0"/>
      <dgm:spPr/>
    </dgm:pt>
    <dgm:pt modelId="{97A06E0A-0201-44F5-B378-0C6308338148}" type="pres">
      <dgm:prSet presAssocID="{52150554-4321-4D59-AA9C-B5ED68C6655C}" presName="arrowAndChildren" presStyleCnt="0"/>
      <dgm:spPr/>
    </dgm:pt>
    <dgm:pt modelId="{4A41C53C-6052-43B3-A7FC-4538191E3156}" type="pres">
      <dgm:prSet presAssocID="{52150554-4321-4D59-AA9C-B5ED68C6655C}" presName="parentTextArrow" presStyleLbl="node1" presStyleIdx="0" presStyleCnt="0"/>
      <dgm:spPr/>
    </dgm:pt>
    <dgm:pt modelId="{2618A366-4D04-4597-A7BD-658CDC23EF9D}" type="pres">
      <dgm:prSet presAssocID="{52150554-4321-4D59-AA9C-B5ED68C6655C}" presName="arrow" presStyleLbl="alignNode1" presStyleIdx="1" presStyleCnt="4"/>
      <dgm:spPr/>
    </dgm:pt>
    <dgm:pt modelId="{11CB0E9E-09F8-45F0-9C24-9746A254BB49}" type="pres">
      <dgm:prSet presAssocID="{52150554-4321-4D59-AA9C-B5ED68C6655C}" presName="descendantArrow" presStyleLbl="bgAccFollowNode1" presStyleIdx="1" presStyleCnt="4"/>
      <dgm:spPr/>
    </dgm:pt>
    <dgm:pt modelId="{CF424097-5EB8-4199-916D-559E79EA99E2}" type="pres">
      <dgm:prSet presAssocID="{E9D1309E-EF5F-4985-A00B-B45C8F966BEF}" presName="sp" presStyleCnt="0"/>
      <dgm:spPr/>
    </dgm:pt>
    <dgm:pt modelId="{35C59122-9CC3-4890-934A-ABC9798E6E80}" type="pres">
      <dgm:prSet presAssocID="{C2BE4C07-40E0-4017-85B1-B215A600E494}" presName="arrowAndChildren" presStyleCnt="0"/>
      <dgm:spPr/>
    </dgm:pt>
    <dgm:pt modelId="{4A709444-4E79-4669-8D14-69E856C8F4DF}" type="pres">
      <dgm:prSet presAssocID="{C2BE4C07-40E0-4017-85B1-B215A600E494}" presName="parentTextArrow" presStyleLbl="node1" presStyleIdx="0" presStyleCnt="0"/>
      <dgm:spPr/>
    </dgm:pt>
    <dgm:pt modelId="{4C04E016-4DAF-481F-9630-9073D711EFF4}" type="pres">
      <dgm:prSet presAssocID="{C2BE4C07-40E0-4017-85B1-B215A600E494}" presName="arrow" presStyleLbl="alignNode1" presStyleIdx="2" presStyleCnt="4"/>
      <dgm:spPr/>
    </dgm:pt>
    <dgm:pt modelId="{C06EE716-2796-4238-B007-41FB6F5A926F}" type="pres">
      <dgm:prSet presAssocID="{C2BE4C07-40E0-4017-85B1-B215A600E494}" presName="descendantArrow" presStyleLbl="bgAccFollowNode1" presStyleIdx="2" presStyleCnt="4"/>
      <dgm:spPr/>
    </dgm:pt>
    <dgm:pt modelId="{FD92A616-680B-461F-A7DD-8AA39A366C4C}" type="pres">
      <dgm:prSet presAssocID="{EAC391D0-01D7-408D-BF89-36527FE4F82A}" presName="sp" presStyleCnt="0"/>
      <dgm:spPr/>
    </dgm:pt>
    <dgm:pt modelId="{D07FD99B-E9C2-4C66-8EC8-6559510137B1}" type="pres">
      <dgm:prSet presAssocID="{B945838C-F7FC-4AEC-8C11-BEFF48EA9C3F}" presName="arrowAndChildren" presStyleCnt="0"/>
      <dgm:spPr/>
    </dgm:pt>
    <dgm:pt modelId="{2F7519ED-4B54-4683-9EEB-A2D604CA79CD}" type="pres">
      <dgm:prSet presAssocID="{B945838C-F7FC-4AEC-8C11-BEFF48EA9C3F}" presName="parentTextArrow" presStyleLbl="node1" presStyleIdx="0" presStyleCnt="0"/>
      <dgm:spPr/>
    </dgm:pt>
    <dgm:pt modelId="{B6B426FE-885A-42EF-8ED2-B6302EB0B6CF}" type="pres">
      <dgm:prSet presAssocID="{B945838C-F7FC-4AEC-8C11-BEFF48EA9C3F}" presName="arrow" presStyleLbl="alignNode1" presStyleIdx="3" presStyleCnt="4"/>
      <dgm:spPr/>
    </dgm:pt>
    <dgm:pt modelId="{A1368E33-BB02-4289-9066-506386BCC204}" type="pres">
      <dgm:prSet presAssocID="{B945838C-F7FC-4AEC-8C11-BEFF48EA9C3F}" presName="descendantArrow" presStyleLbl="bgAccFollowNode1" presStyleIdx="3" presStyleCnt="4"/>
      <dgm:spPr/>
    </dgm:pt>
  </dgm:ptLst>
  <dgm:cxnLst>
    <dgm:cxn modelId="{AD4DD400-8609-46A1-98DC-B60842C29BBF}" type="presOf" srcId="{7B46264F-F05B-4818-9909-D2B2BDF38F2A}" destId="{57FC5BFE-D202-41A7-A251-0F364FFA37B2}" srcOrd="0" destOrd="0" presId="urn:microsoft.com/office/officeart/2016/7/layout/VerticalDownArrowProcess"/>
    <dgm:cxn modelId="{1105901B-4ACD-437B-BF4D-2812443BEEB1}" type="presOf" srcId="{B945838C-F7FC-4AEC-8C11-BEFF48EA9C3F}" destId="{2F7519ED-4B54-4683-9EEB-A2D604CA79CD}" srcOrd="0" destOrd="0" presId="urn:microsoft.com/office/officeart/2016/7/layout/VerticalDownArrowProcess"/>
    <dgm:cxn modelId="{B0B5AD21-7775-4B72-BBB4-B251EC35A427}" type="presOf" srcId="{D1608B9C-39D7-4CFC-A8D8-37B8D6C569D0}" destId="{05853E10-9A9B-43A3-9A41-426712D998A7}" srcOrd="0" destOrd="0" presId="urn:microsoft.com/office/officeart/2016/7/layout/VerticalDownArrowProcess"/>
    <dgm:cxn modelId="{028EF435-6DFD-4931-955D-3D4A541B2DA4}" srcId="{7B46264F-F05B-4818-9909-D2B2BDF38F2A}" destId="{52150554-4321-4D59-AA9C-B5ED68C6655C}" srcOrd="2" destOrd="0" parTransId="{DE2E1084-DE21-432B-AA61-892F9E447176}" sibTransId="{86D2D918-54B1-4CB8-91CB-AACDD5A7EF43}"/>
    <dgm:cxn modelId="{6FC7E372-8682-4D09-B064-5163BF3C7A5B}" srcId="{52150554-4321-4D59-AA9C-B5ED68C6655C}" destId="{1DB19F43-0D04-497C-99B0-6191A250014D}" srcOrd="0" destOrd="0" parTransId="{2DCD20AD-E1D6-48C6-8C58-A8C20D5719B3}" sibTransId="{89C9212E-811D-4EEC-9C64-A25CE061132A}"/>
    <dgm:cxn modelId="{A5526E74-7DAE-487D-A341-B32349DAA9F8}" srcId="{B945838C-F7FC-4AEC-8C11-BEFF48EA9C3F}" destId="{7B54EBBF-1AFF-48D7-9389-24702EE169CD}" srcOrd="0" destOrd="0" parTransId="{B2AD02F0-A421-452F-8239-FACECC451ED4}" sibTransId="{B61B4175-E13C-44F8-B80B-9A98C870EC88}"/>
    <dgm:cxn modelId="{9D97E578-2D21-4B42-A770-C06B03638C00}" type="presOf" srcId="{52150554-4321-4D59-AA9C-B5ED68C6655C}" destId="{2618A366-4D04-4597-A7BD-658CDC23EF9D}" srcOrd="1" destOrd="0" presId="urn:microsoft.com/office/officeart/2016/7/layout/VerticalDownArrowProcess"/>
    <dgm:cxn modelId="{AAED2A7A-6187-4C63-90A9-C722ADE9F7E7}" srcId="{D1608B9C-39D7-4CFC-A8D8-37B8D6C569D0}" destId="{7109823C-3F58-4C2C-9DD6-B5078D4F7162}" srcOrd="0" destOrd="0" parTransId="{1F27B8C8-9C75-422E-9573-D2590D07E174}" sibTransId="{AEFAC22B-6F9D-4ED3-9B66-1FAE46F4D328}"/>
    <dgm:cxn modelId="{6C3D407C-7608-47F2-A292-D5BD4D49D1F2}" type="presOf" srcId="{C2BE4C07-40E0-4017-85B1-B215A600E494}" destId="{4C04E016-4DAF-481F-9630-9073D711EFF4}" srcOrd="1" destOrd="0" presId="urn:microsoft.com/office/officeart/2016/7/layout/VerticalDownArrowProcess"/>
    <dgm:cxn modelId="{89471694-6077-4DE1-A3D1-2A729677B0E7}" srcId="{7B46264F-F05B-4818-9909-D2B2BDF38F2A}" destId="{B945838C-F7FC-4AEC-8C11-BEFF48EA9C3F}" srcOrd="0" destOrd="0" parTransId="{77648247-AB0E-47DC-8675-A690EAA3A886}" sibTransId="{EAC391D0-01D7-408D-BF89-36527FE4F82A}"/>
    <dgm:cxn modelId="{80273BA2-93BE-4516-A558-58F93637484F}" srcId="{C2BE4C07-40E0-4017-85B1-B215A600E494}" destId="{CBD12AF0-5998-4223-AD4D-D520A962A2F9}" srcOrd="0" destOrd="0" parTransId="{ADF98035-23BE-4326-9CF8-81088EFAC106}" sibTransId="{772563A6-813D-4A02-AFEC-03A5488ABDD1}"/>
    <dgm:cxn modelId="{75FEFAA3-3E58-4090-B167-6FAA5549C7D5}" type="presOf" srcId="{C2BE4C07-40E0-4017-85B1-B215A600E494}" destId="{4A709444-4E79-4669-8D14-69E856C8F4DF}" srcOrd="0" destOrd="0" presId="urn:microsoft.com/office/officeart/2016/7/layout/VerticalDownArrowProcess"/>
    <dgm:cxn modelId="{37B962A4-5960-4AED-A08E-839B1A605DB5}" type="presOf" srcId="{B945838C-F7FC-4AEC-8C11-BEFF48EA9C3F}" destId="{B6B426FE-885A-42EF-8ED2-B6302EB0B6CF}" srcOrd="1" destOrd="0" presId="urn:microsoft.com/office/officeart/2016/7/layout/VerticalDownArrowProcess"/>
    <dgm:cxn modelId="{27D11CA5-055F-4412-8B01-ADA2AD6F2CE7}" type="presOf" srcId="{7109823C-3F58-4C2C-9DD6-B5078D4F7162}" destId="{28760C98-25EC-44CC-9488-3FFC3A6C3B56}" srcOrd="0" destOrd="0" presId="urn:microsoft.com/office/officeart/2016/7/layout/VerticalDownArrowProcess"/>
    <dgm:cxn modelId="{CB966AB2-B060-4210-BEF6-ECEEA7EB793B}" srcId="{7B46264F-F05B-4818-9909-D2B2BDF38F2A}" destId="{C2BE4C07-40E0-4017-85B1-B215A600E494}" srcOrd="1" destOrd="0" parTransId="{A6821DDF-BFDC-490A-8AAF-A3AB72DE8181}" sibTransId="{E9D1309E-EF5F-4985-A00B-B45C8F966BEF}"/>
    <dgm:cxn modelId="{E31D86C2-67A6-4C88-8BAE-BFF952CC7D3B}" type="presOf" srcId="{CBD12AF0-5998-4223-AD4D-D520A962A2F9}" destId="{C06EE716-2796-4238-B007-41FB6F5A926F}" srcOrd="0" destOrd="0" presId="urn:microsoft.com/office/officeart/2016/7/layout/VerticalDownArrowProcess"/>
    <dgm:cxn modelId="{F891F5C4-8300-413D-BF17-1B913BF28274}" type="presOf" srcId="{7B54EBBF-1AFF-48D7-9389-24702EE169CD}" destId="{A1368E33-BB02-4289-9066-506386BCC204}" srcOrd="0" destOrd="0" presId="urn:microsoft.com/office/officeart/2016/7/layout/VerticalDownArrowProcess"/>
    <dgm:cxn modelId="{F3B1A3CC-F065-4925-B032-EC957375158D}" srcId="{7B46264F-F05B-4818-9909-D2B2BDF38F2A}" destId="{D1608B9C-39D7-4CFC-A8D8-37B8D6C569D0}" srcOrd="3" destOrd="0" parTransId="{879E374D-1B28-4693-A3F6-7A5A0E03051E}" sibTransId="{6B3ECA23-BC0F-46FE-BA2A-7C4FF99F197E}"/>
    <dgm:cxn modelId="{EB64ACCF-20F1-4657-AE4F-5F2A9566F6EA}" type="presOf" srcId="{1DB19F43-0D04-497C-99B0-6191A250014D}" destId="{11CB0E9E-09F8-45F0-9C24-9746A254BB49}" srcOrd="0" destOrd="0" presId="urn:microsoft.com/office/officeart/2016/7/layout/VerticalDownArrowProcess"/>
    <dgm:cxn modelId="{76A6B9DD-D8DC-4F88-9F7A-C6BB92B3525E}" type="presOf" srcId="{52150554-4321-4D59-AA9C-B5ED68C6655C}" destId="{4A41C53C-6052-43B3-A7FC-4538191E3156}" srcOrd="0" destOrd="0" presId="urn:microsoft.com/office/officeart/2016/7/layout/VerticalDownArrowProcess"/>
    <dgm:cxn modelId="{C0CE0C9C-4BDA-47DB-BD6A-1187210FD04E}" type="presParOf" srcId="{57FC5BFE-D202-41A7-A251-0F364FFA37B2}" destId="{3796470E-4D90-4299-9B48-29F27EFEF4CE}" srcOrd="0" destOrd="0" presId="urn:microsoft.com/office/officeart/2016/7/layout/VerticalDownArrowProcess"/>
    <dgm:cxn modelId="{EA83D5DB-E36A-45CF-A4C3-85FDE456E9B2}" type="presParOf" srcId="{3796470E-4D90-4299-9B48-29F27EFEF4CE}" destId="{05853E10-9A9B-43A3-9A41-426712D998A7}" srcOrd="0" destOrd="0" presId="urn:microsoft.com/office/officeart/2016/7/layout/VerticalDownArrowProcess"/>
    <dgm:cxn modelId="{76C75D0A-D053-4FC8-A082-8E6263F55D42}" type="presParOf" srcId="{3796470E-4D90-4299-9B48-29F27EFEF4CE}" destId="{28760C98-25EC-44CC-9488-3FFC3A6C3B56}" srcOrd="1" destOrd="0" presId="urn:microsoft.com/office/officeart/2016/7/layout/VerticalDownArrowProcess"/>
    <dgm:cxn modelId="{FCE3CDEA-E8F5-443B-AE2E-5AB7EBE7E43C}" type="presParOf" srcId="{57FC5BFE-D202-41A7-A251-0F364FFA37B2}" destId="{275D6177-026C-4D4E-9996-59CA77324CDF}" srcOrd="1" destOrd="0" presId="urn:microsoft.com/office/officeart/2016/7/layout/VerticalDownArrowProcess"/>
    <dgm:cxn modelId="{BF52DE1B-A4F5-4B37-9774-E9251B3F52A4}" type="presParOf" srcId="{57FC5BFE-D202-41A7-A251-0F364FFA37B2}" destId="{97A06E0A-0201-44F5-B378-0C6308338148}" srcOrd="2" destOrd="0" presId="urn:microsoft.com/office/officeart/2016/7/layout/VerticalDownArrowProcess"/>
    <dgm:cxn modelId="{1B1AE365-26F3-48F8-8759-B31A52B71170}" type="presParOf" srcId="{97A06E0A-0201-44F5-B378-0C6308338148}" destId="{4A41C53C-6052-43B3-A7FC-4538191E3156}" srcOrd="0" destOrd="0" presId="urn:microsoft.com/office/officeart/2016/7/layout/VerticalDownArrowProcess"/>
    <dgm:cxn modelId="{D809FEE8-F238-4B6D-A8DF-76DC00A3EAA8}" type="presParOf" srcId="{97A06E0A-0201-44F5-B378-0C6308338148}" destId="{2618A366-4D04-4597-A7BD-658CDC23EF9D}" srcOrd="1" destOrd="0" presId="urn:microsoft.com/office/officeart/2016/7/layout/VerticalDownArrowProcess"/>
    <dgm:cxn modelId="{AD51E671-D001-4969-A039-BE319DB9B103}" type="presParOf" srcId="{97A06E0A-0201-44F5-B378-0C6308338148}" destId="{11CB0E9E-09F8-45F0-9C24-9746A254BB49}" srcOrd="2" destOrd="0" presId="urn:microsoft.com/office/officeart/2016/7/layout/VerticalDownArrowProcess"/>
    <dgm:cxn modelId="{E178CBC0-44D2-44F1-A596-77E98CA13070}" type="presParOf" srcId="{57FC5BFE-D202-41A7-A251-0F364FFA37B2}" destId="{CF424097-5EB8-4199-916D-559E79EA99E2}" srcOrd="3" destOrd="0" presId="urn:microsoft.com/office/officeart/2016/7/layout/VerticalDownArrowProcess"/>
    <dgm:cxn modelId="{0BF26C8A-0A17-416B-A4B0-0C5975A35A00}" type="presParOf" srcId="{57FC5BFE-D202-41A7-A251-0F364FFA37B2}" destId="{35C59122-9CC3-4890-934A-ABC9798E6E80}" srcOrd="4" destOrd="0" presId="urn:microsoft.com/office/officeart/2016/7/layout/VerticalDownArrowProcess"/>
    <dgm:cxn modelId="{9A047CCF-A43B-45FC-B25F-3908F265E878}" type="presParOf" srcId="{35C59122-9CC3-4890-934A-ABC9798E6E80}" destId="{4A709444-4E79-4669-8D14-69E856C8F4DF}" srcOrd="0" destOrd="0" presId="urn:microsoft.com/office/officeart/2016/7/layout/VerticalDownArrowProcess"/>
    <dgm:cxn modelId="{9855F62D-5991-4E03-94B2-583DEBF844DD}" type="presParOf" srcId="{35C59122-9CC3-4890-934A-ABC9798E6E80}" destId="{4C04E016-4DAF-481F-9630-9073D711EFF4}" srcOrd="1" destOrd="0" presId="urn:microsoft.com/office/officeart/2016/7/layout/VerticalDownArrowProcess"/>
    <dgm:cxn modelId="{6C1B2696-AABF-4922-AFB8-E2FE36B816D0}" type="presParOf" srcId="{35C59122-9CC3-4890-934A-ABC9798E6E80}" destId="{C06EE716-2796-4238-B007-41FB6F5A926F}" srcOrd="2" destOrd="0" presId="urn:microsoft.com/office/officeart/2016/7/layout/VerticalDownArrowProcess"/>
    <dgm:cxn modelId="{19457E9D-35A7-41C6-A3BF-427812D17E4E}" type="presParOf" srcId="{57FC5BFE-D202-41A7-A251-0F364FFA37B2}" destId="{FD92A616-680B-461F-A7DD-8AA39A366C4C}" srcOrd="5" destOrd="0" presId="urn:microsoft.com/office/officeart/2016/7/layout/VerticalDownArrowProcess"/>
    <dgm:cxn modelId="{022F3574-A04F-4DDA-9BF8-781000CB0969}" type="presParOf" srcId="{57FC5BFE-D202-41A7-A251-0F364FFA37B2}" destId="{D07FD99B-E9C2-4C66-8EC8-6559510137B1}" srcOrd="6" destOrd="0" presId="urn:microsoft.com/office/officeart/2016/7/layout/VerticalDownArrowProcess"/>
    <dgm:cxn modelId="{26E47B3E-0B21-4FAD-AD33-8B94523A5852}" type="presParOf" srcId="{D07FD99B-E9C2-4C66-8EC8-6559510137B1}" destId="{2F7519ED-4B54-4683-9EEB-A2D604CA79CD}" srcOrd="0" destOrd="0" presId="urn:microsoft.com/office/officeart/2016/7/layout/VerticalDownArrowProcess"/>
    <dgm:cxn modelId="{A9AA9BD9-1484-44F0-98B1-6E1AA522C575}" type="presParOf" srcId="{D07FD99B-E9C2-4C66-8EC8-6559510137B1}" destId="{B6B426FE-885A-42EF-8ED2-B6302EB0B6CF}" srcOrd="1" destOrd="0" presId="urn:microsoft.com/office/officeart/2016/7/layout/VerticalDownArrowProcess"/>
    <dgm:cxn modelId="{C243CB12-FBC6-4F64-9563-48EA9BAAAF62}" type="presParOf" srcId="{D07FD99B-E9C2-4C66-8EC8-6559510137B1}" destId="{A1368E33-BB02-4289-9066-506386BCC204}"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46264F-F05B-4818-9909-D2B2BDF38F2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103B41CD-D845-4B66-A113-5DD6219A0CF8}">
      <dgm:prSet/>
      <dgm:spPr/>
      <dgm:t>
        <a:bodyPr/>
        <a:lstStyle/>
        <a:p>
          <a:r>
            <a:rPr lang="en-US" dirty="0"/>
            <a:t>Set up</a:t>
          </a:r>
        </a:p>
      </dgm:t>
    </dgm:pt>
    <dgm:pt modelId="{5EF60FD7-0F32-41A2-B5A0-331302579FDB}" type="parTrans" cxnId="{358BD5B4-DB3D-41A7-95FB-75C6F62F7D01}">
      <dgm:prSet/>
      <dgm:spPr/>
      <dgm:t>
        <a:bodyPr/>
        <a:lstStyle/>
        <a:p>
          <a:endParaRPr lang="en-GB"/>
        </a:p>
      </dgm:t>
    </dgm:pt>
    <dgm:pt modelId="{6B0DD7A1-6BD2-461D-9B82-9C17DCF83796}" type="sibTrans" cxnId="{358BD5B4-DB3D-41A7-95FB-75C6F62F7D01}">
      <dgm:prSet/>
      <dgm:spPr/>
      <dgm:t>
        <a:bodyPr/>
        <a:lstStyle/>
        <a:p>
          <a:endParaRPr lang="en-GB"/>
        </a:p>
      </dgm:t>
    </dgm:pt>
    <dgm:pt modelId="{0BF7C0A8-EFF8-4AFD-8B95-CDF5D3FBA3FE}">
      <dgm:prSet/>
      <dgm:spPr/>
      <dgm:t>
        <a:bodyPr/>
        <a:lstStyle/>
        <a:p>
          <a:r>
            <a:rPr lang="en-US"/>
            <a:t>Set up the app registration in Azure AD</a:t>
          </a:r>
        </a:p>
      </dgm:t>
    </dgm:pt>
    <dgm:pt modelId="{7DC94B56-B5FA-497B-B7A3-AD07FB029642}" type="parTrans" cxnId="{CDC76B35-91F6-4FF2-87FD-C4DCCAE7F349}">
      <dgm:prSet/>
      <dgm:spPr/>
      <dgm:t>
        <a:bodyPr/>
        <a:lstStyle/>
        <a:p>
          <a:endParaRPr lang="en-GB"/>
        </a:p>
      </dgm:t>
    </dgm:pt>
    <dgm:pt modelId="{3FEFC18E-C4BA-4FD9-AE19-22DFC0537417}" type="sibTrans" cxnId="{CDC76B35-91F6-4FF2-87FD-C4DCCAE7F349}">
      <dgm:prSet/>
      <dgm:spPr/>
      <dgm:t>
        <a:bodyPr/>
        <a:lstStyle/>
        <a:p>
          <a:endParaRPr lang="en-GB"/>
        </a:p>
      </dgm:t>
    </dgm:pt>
    <dgm:pt modelId="{C9C5B4DF-340C-4577-9D30-DB01B515BCC8}">
      <dgm:prSet/>
      <dgm:spPr/>
      <dgm:t>
        <a:bodyPr/>
        <a:lstStyle/>
        <a:p>
          <a:r>
            <a:rPr lang="en-US"/>
            <a:t>Grant</a:t>
          </a:r>
        </a:p>
      </dgm:t>
    </dgm:pt>
    <dgm:pt modelId="{13DDC960-0AC2-4CC4-971E-B37FE30B125C}" type="parTrans" cxnId="{4B517947-7257-4CD7-A6EE-2807E01C6E42}">
      <dgm:prSet/>
      <dgm:spPr/>
      <dgm:t>
        <a:bodyPr/>
        <a:lstStyle/>
        <a:p>
          <a:endParaRPr lang="en-GB"/>
        </a:p>
      </dgm:t>
    </dgm:pt>
    <dgm:pt modelId="{563D7513-BEE4-492C-8579-054906A61B7A}" type="sibTrans" cxnId="{4B517947-7257-4CD7-A6EE-2807E01C6E42}">
      <dgm:prSet/>
      <dgm:spPr/>
      <dgm:t>
        <a:bodyPr/>
        <a:lstStyle/>
        <a:p>
          <a:endParaRPr lang="en-GB"/>
        </a:p>
      </dgm:t>
    </dgm:pt>
    <dgm:pt modelId="{2CCB2746-3315-408D-9EC4-5A4020A43ED7}">
      <dgm:prSet/>
      <dgm:spPr/>
      <dgm:t>
        <a:bodyPr/>
        <a:lstStyle/>
        <a:p>
          <a:r>
            <a:rPr lang="en-US"/>
            <a:t>Grant permissions for External Items to have Read/Write</a:t>
          </a:r>
        </a:p>
      </dgm:t>
    </dgm:pt>
    <dgm:pt modelId="{EE39B541-4EC5-46DA-95F3-30E953922342}" type="parTrans" cxnId="{DD3CDA79-8FDD-4437-9A87-0F752E191555}">
      <dgm:prSet/>
      <dgm:spPr/>
      <dgm:t>
        <a:bodyPr/>
        <a:lstStyle/>
        <a:p>
          <a:endParaRPr lang="en-GB"/>
        </a:p>
      </dgm:t>
    </dgm:pt>
    <dgm:pt modelId="{AC1FFCCF-CC8D-499A-B2DA-C5B7B5BD91EE}" type="sibTrans" cxnId="{DD3CDA79-8FDD-4437-9A87-0F752E191555}">
      <dgm:prSet/>
      <dgm:spPr/>
      <dgm:t>
        <a:bodyPr/>
        <a:lstStyle/>
        <a:p>
          <a:endParaRPr lang="en-GB"/>
        </a:p>
      </dgm:t>
    </dgm:pt>
    <dgm:pt modelId="{3662E973-ACEA-4C00-ADDD-C7FD21B1144C}">
      <dgm:prSet/>
      <dgm:spPr/>
      <dgm:t>
        <a:bodyPr/>
        <a:lstStyle/>
        <a:p>
          <a:r>
            <a:rPr lang="en-US"/>
            <a:t>Create</a:t>
          </a:r>
        </a:p>
      </dgm:t>
    </dgm:pt>
    <dgm:pt modelId="{3E16A3A0-E1FE-4F52-83DB-8E602A39A787}" type="parTrans" cxnId="{07865C27-7A30-4D5D-9743-2C146BE8DFA0}">
      <dgm:prSet/>
      <dgm:spPr/>
      <dgm:t>
        <a:bodyPr/>
        <a:lstStyle/>
        <a:p>
          <a:endParaRPr lang="en-GB"/>
        </a:p>
      </dgm:t>
    </dgm:pt>
    <dgm:pt modelId="{E1BE9D13-181C-4497-A5B2-CCC2A117800D}" type="sibTrans" cxnId="{07865C27-7A30-4D5D-9743-2C146BE8DFA0}">
      <dgm:prSet/>
      <dgm:spPr/>
      <dgm:t>
        <a:bodyPr/>
        <a:lstStyle/>
        <a:p>
          <a:endParaRPr lang="en-GB"/>
        </a:p>
      </dgm:t>
    </dgm:pt>
    <dgm:pt modelId="{6F5C961C-E251-4C1D-953C-4947B5BA5C94}">
      <dgm:prSet/>
      <dgm:spPr/>
      <dgm:t>
        <a:bodyPr/>
        <a:lstStyle/>
        <a:p>
          <a:r>
            <a:rPr lang="en-US"/>
            <a:t>Create an External Connection giving a unique ID, name and description</a:t>
          </a:r>
        </a:p>
      </dgm:t>
    </dgm:pt>
    <dgm:pt modelId="{3DAD2857-58CB-403A-9905-8FEC524AA336}" type="parTrans" cxnId="{7702EAD5-F2BE-4AB1-B346-0E6A5ADF25BC}">
      <dgm:prSet/>
      <dgm:spPr/>
      <dgm:t>
        <a:bodyPr/>
        <a:lstStyle/>
        <a:p>
          <a:endParaRPr lang="en-GB"/>
        </a:p>
      </dgm:t>
    </dgm:pt>
    <dgm:pt modelId="{4CFDE2D1-D2DA-486F-A7FB-D7FF8E99DF68}" type="sibTrans" cxnId="{7702EAD5-F2BE-4AB1-B346-0E6A5ADF25BC}">
      <dgm:prSet/>
      <dgm:spPr/>
      <dgm:t>
        <a:bodyPr/>
        <a:lstStyle/>
        <a:p>
          <a:endParaRPr lang="en-GB"/>
        </a:p>
      </dgm:t>
    </dgm:pt>
    <dgm:pt modelId="{2012904B-F841-461B-A2F8-AB8ED639E7B1}">
      <dgm:prSet/>
      <dgm:spPr/>
      <dgm:t>
        <a:bodyPr/>
        <a:lstStyle/>
        <a:p>
          <a:r>
            <a:rPr lang="en-US"/>
            <a:t>Create</a:t>
          </a:r>
        </a:p>
      </dgm:t>
    </dgm:pt>
    <dgm:pt modelId="{7B014289-BF35-4825-9DB4-A3AE4F479505}" type="parTrans" cxnId="{AAC22E10-BC6E-4869-BE21-ADF6A41FF744}">
      <dgm:prSet/>
      <dgm:spPr/>
      <dgm:t>
        <a:bodyPr/>
        <a:lstStyle/>
        <a:p>
          <a:endParaRPr lang="en-GB"/>
        </a:p>
      </dgm:t>
    </dgm:pt>
    <dgm:pt modelId="{45AFB34B-6585-4876-A86A-EDB70852C255}" type="sibTrans" cxnId="{AAC22E10-BC6E-4869-BE21-ADF6A41FF744}">
      <dgm:prSet/>
      <dgm:spPr/>
      <dgm:t>
        <a:bodyPr/>
        <a:lstStyle/>
        <a:p>
          <a:endParaRPr lang="en-GB"/>
        </a:p>
      </dgm:t>
    </dgm:pt>
    <dgm:pt modelId="{E8BACD02-3F9B-497E-B96B-5BF6DC40C8FD}">
      <dgm:prSet/>
      <dgm:spPr/>
      <dgm:t>
        <a:bodyPr/>
        <a:lstStyle/>
        <a:p>
          <a:r>
            <a:rPr lang="en-US" dirty="0"/>
            <a:t>Create a schema for the index content and assign to the connection</a:t>
          </a:r>
          <a:endParaRPr lang="en-GB"/>
        </a:p>
      </dgm:t>
    </dgm:pt>
    <dgm:pt modelId="{2E13A3F0-79D5-4D72-B939-304F24D453BA}" type="parTrans" cxnId="{ED505B8B-6DD9-4824-90C6-865EC4057BC5}">
      <dgm:prSet/>
      <dgm:spPr/>
      <dgm:t>
        <a:bodyPr/>
        <a:lstStyle/>
        <a:p>
          <a:endParaRPr lang="en-GB"/>
        </a:p>
      </dgm:t>
    </dgm:pt>
    <dgm:pt modelId="{CC49969D-E594-45BA-A329-9065FEDE15A7}" type="sibTrans" cxnId="{ED505B8B-6DD9-4824-90C6-865EC4057BC5}">
      <dgm:prSet/>
      <dgm:spPr/>
      <dgm:t>
        <a:bodyPr/>
        <a:lstStyle/>
        <a:p>
          <a:endParaRPr lang="en-GB"/>
        </a:p>
      </dgm:t>
    </dgm:pt>
    <dgm:pt modelId="{57FC5BFE-D202-41A7-A251-0F364FFA37B2}" type="pres">
      <dgm:prSet presAssocID="{7B46264F-F05B-4818-9909-D2B2BDF38F2A}" presName="Name0" presStyleCnt="0">
        <dgm:presLayoutVars>
          <dgm:dir/>
          <dgm:animLvl val="lvl"/>
          <dgm:resizeHandles val="exact"/>
        </dgm:presLayoutVars>
      </dgm:prSet>
      <dgm:spPr/>
    </dgm:pt>
    <dgm:pt modelId="{BA4F4F6C-49BF-4B8C-BC2C-CA176E7A9E0B}" type="pres">
      <dgm:prSet presAssocID="{2012904B-F841-461B-A2F8-AB8ED639E7B1}" presName="boxAndChildren" presStyleCnt="0"/>
      <dgm:spPr/>
    </dgm:pt>
    <dgm:pt modelId="{E068AAB6-1C45-440F-913C-8A5352A57E99}" type="pres">
      <dgm:prSet presAssocID="{2012904B-F841-461B-A2F8-AB8ED639E7B1}" presName="parentTextBox" presStyleLbl="alignNode1" presStyleIdx="0" presStyleCnt="4"/>
      <dgm:spPr/>
    </dgm:pt>
    <dgm:pt modelId="{8FCDE525-CC9F-4B87-837A-151098CFB3BF}" type="pres">
      <dgm:prSet presAssocID="{2012904B-F841-461B-A2F8-AB8ED639E7B1}" presName="descendantBox" presStyleLbl="bgAccFollowNode1" presStyleIdx="0" presStyleCnt="4"/>
      <dgm:spPr/>
    </dgm:pt>
    <dgm:pt modelId="{8E031A0C-8D62-4D67-A581-7F6FBCBCB971}" type="pres">
      <dgm:prSet presAssocID="{E1BE9D13-181C-4497-A5B2-CCC2A117800D}" presName="sp" presStyleCnt="0"/>
      <dgm:spPr/>
    </dgm:pt>
    <dgm:pt modelId="{E3FE057E-7099-4DDA-98CF-72CECF48CE21}" type="pres">
      <dgm:prSet presAssocID="{3662E973-ACEA-4C00-ADDD-C7FD21B1144C}" presName="arrowAndChildren" presStyleCnt="0"/>
      <dgm:spPr/>
    </dgm:pt>
    <dgm:pt modelId="{1D6EB09E-4EB3-4477-8630-59E1017F773F}" type="pres">
      <dgm:prSet presAssocID="{3662E973-ACEA-4C00-ADDD-C7FD21B1144C}" presName="parentTextArrow" presStyleLbl="node1" presStyleIdx="0" presStyleCnt="0"/>
      <dgm:spPr/>
    </dgm:pt>
    <dgm:pt modelId="{54F35E05-2489-46FC-978E-3AFA662AB8B6}" type="pres">
      <dgm:prSet presAssocID="{3662E973-ACEA-4C00-ADDD-C7FD21B1144C}" presName="arrow" presStyleLbl="alignNode1" presStyleIdx="1" presStyleCnt="4"/>
      <dgm:spPr/>
    </dgm:pt>
    <dgm:pt modelId="{F099F394-0E3B-4616-B0B5-7E5F9328E69A}" type="pres">
      <dgm:prSet presAssocID="{3662E973-ACEA-4C00-ADDD-C7FD21B1144C}" presName="descendantArrow" presStyleLbl="bgAccFollowNode1" presStyleIdx="1" presStyleCnt="4"/>
      <dgm:spPr/>
    </dgm:pt>
    <dgm:pt modelId="{0762ADCE-F468-480E-B85B-A4C5667EBF95}" type="pres">
      <dgm:prSet presAssocID="{563D7513-BEE4-492C-8579-054906A61B7A}" presName="sp" presStyleCnt="0"/>
      <dgm:spPr/>
    </dgm:pt>
    <dgm:pt modelId="{39B13ACB-30E0-4297-85D4-96E635CA627C}" type="pres">
      <dgm:prSet presAssocID="{C9C5B4DF-340C-4577-9D30-DB01B515BCC8}" presName="arrowAndChildren" presStyleCnt="0"/>
      <dgm:spPr/>
    </dgm:pt>
    <dgm:pt modelId="{43E77828-7E0B-4639-AD39-6D7F633D64CB}" type="pres">
      <dgm:prSet presAssocID="{C9C5B4DF-340C-4577-9D30-DB01B515BCC8}" presName="parentTextArrow" presStyleLbl="node1" presStyleIdx="0" presStyleCnt="0"/>
      <dgm:spPr/>
    </dgm:pt>
    <dgm:pt modelId="{C42584A7-A1E8-4B06-96F1-1205DE5D5504}" type="pres">
      <dgm:prSet presAssocID="{C9C5B4DF-340C-4577-9D30-DB01B515BCC8}" presName="arrow" presStyleLbl="alignNode1" presStyleIdx="2" presStyleCnt="4"/>
      <dgm:spPr/>
    </dgm:pt>
    <dgm:pt modelId="{D4AC9955-DB54-4338-B3B8-949A7A0C5767}" type="pres">
      <dgm:prSet presAssocID="{C9C5B4DF-340C-4577-9D30-DB01B515BCC8}" presName="descendantArrow" presStyleLbl="bgAccFollowNode1" presStyleIdx="2" presStyleCnt="4"/>
      <dgm:spPr/>
    </dgm:pt>
    <dgm:pt modelId="{4188C583-20A3-4AD3-B3BD-83563699D706}" type="pres">
      <dgm:prSet presAssocID="{6B0DD7A1-6BD2-461D-9B82-9C17DCF83796}" presName="sp" presStyleCnt="0"/>
      <dgm:spPr/>
    </dgm:pt>
    <dgm:pt modelId="{E2C9815F-C4A4-4A0F-A193-A61163A63A84}" type="pres">
      <dgm:prSet presAssocID="{103B41CD-D845-4B66-A113-5DD6219A0CF8}" presName="arrowAndChildren" presStyleCnt="0"/>
      <dgm:spPr/>
    </dgm:pt>
    <dgm:pt modelId="{77307A07-4AE8-4793-8497-ECBDC7DC9399}" type="pres">
      <dgm:prSet presAssocID="{103B41CD-D845-4B66-A113-5DD6219A0CF8}" presName="parentTextArrow" presStyleLbl="node1" presStyleIdx="0" presStyleCnt="0"/>
      <dgm:spPr/>
    </dgm:pt>
    <dgm:pt modelId="{1014DB3C-BE1E-4709-84E9-3336C86BD016}" type="pres">
      <dgm:prSet presAssocID="{103B41CD-D845-4B66-A113-5DD6219A0CF8}" presName="arrow" presStyleLbl="alignNode1" presStyleIdx="3" presStyleCnt="4"/>
      <dgm:spPr/>
    </dgm:pt>
    <dgm:pt modelId="{B600E104-2E2A-4488-9E80-41148965ABD7}" type="pres">
      <dgm:prSet presAssocID="{103B41CD-D845-4B66-A113-5DD6219A0CF8}" presName="descendantArrow" presStyleLbl="bgAccFollowNode1" presStyleIdx="3" presStyleCnt="4"/>
      <dgm:spPr/>
    </dgm:pt>
  </dgm:ptLst>
  <dgm:cxnLst>
    <dgm:cxn modelId="{AD4DD400-8609-46A1-98DC-B60842C29BBF}" type="presOf" srcId="{7B46264F-F05B-4818-9909-D2B2BDF38F2A}" destId="{57FC5BFE-D202-41A7-A251-0F364FFA37B2}" srcOrd="0" destOrd="0" presId="urn:microsoft.com/office/officeart/2016/7/layout/VerticalDownArrowProcess"/>
    <dgm:cxn modelId="{A24C1807-B0AD-4E0C-A7A7-C656C77F6BD8}" type="presOf" srcId="{0BF7C0A8-EFF8-4AFD-8B95-CDF5D3FBA3FE}" destId="{B600E104-2E2A-4488-9E80-41148965ABD7}" srcOrd="0" destOrd="0" presId="urn:microsoft.com/office/officeart/2016/7/layout/VerticalDownArrowProcess"/>
    <dgm:cxn modelId="{AAC22E10-BC6E-4869-BE21-ADF6A41FF744}" srcId="{7B46264F-F05B-4818-9909-D2B2BDF38F2A}" destId="{2012904B-F841-461B-A2F8-AB8ED639E7B1}" srcOrd="3" destOrd="0" parTransId="{7B014289-BF35-4825-9DB4-A3AE4F479505}" sibTransId="{45AFB34B-6585-4876-A86A-EDB70852C255}"/>
    <dgm:cxn modelId="{6183D714-D177-4F1F-A5E5-F7B27CF2C003}" type="presOf" srcId="{C9C5B4DF-340C-4577-9D30-DB01B515BCC8}" destId="{C42584A7-A1E8-4B06-96F1-1205DE5D5504}" srcOrd="1" destOrd="0" presId="urn:microsoft.com/office/officeart/2016/7/layout/VerticalDownArrowProcess"/>
    <dgm:cxn modelId="{07865C27-7A30-4D5D-9743-2C146BE8DFA0}" srcId="{7B46264F-F05B-4818-9909-D2B2BDF38F2A}" destId="{3662E973-ACEA-4C00-ADDD-C7FD21B1144C}" srcOrd="2" destOrd="0" parTransId="{3E16A3A0-E1FE-4F52-83DB-8E602A39A787}" sibTransId="{E1BE9D13-181C-4497-A5B2-CCC2A117800D}"/>
    <dgm:cxn modelId="{B68BCF2B-3EF5-412C-BF34-1996491DDF2D}" type="presOf" srcId="{3662E973-ACEA-4C00-ADDD-C7FD21B1144C}" destId="{1D6EB09E-4EB3-4477-8630-59E1017F773F}" srcOrd="0" destOrd="0" presId="urn:microsoft.com/office/officeart/2016/7/layout/VerticalDownArrowProcess"/>
    <dgm:cxn modelId="{CDC76B35-91F6-4FF2-87FD-C4DCCAE7F349}" srcId="{103B41CD-D845-4B66-A113-5DD6219A0CF8}" destId="{0BF7C0A8-EFF8-4AFD-8B95-CDF5D3FBA3FE}" srcOrd="0" destOrd="0" parTransId="{7DC94B56-B5FA-497B-B7A3-AD07FB029642}" sibTransId="{3FEFC18E-C4BA-4FD9-AE19-22DFC0537417}"/>
    <dgm:cxn modelId="{4B517947-7257-4CD7-A6EE-2807E01C6E42}" srcId="{7B46264F-F05B-4818-9909-D2B2BDF38F2A}" destId="{C9C5B4DF-340C-4577-9D30-DB01B515BCC8}" srcOrd="1" destOrd="0" parTransId="{13DDC960-0AC2-4CC4-971E-B37FE30B125C}" sibTransId="{563D7513-BEE4-492C-8579-054906A61B7A}"/>
    <dgm:cxn modelId="{73FB144C-19ED-4B5D-9ED4-8B525F11D9F7}" type="presOf" srcId="{6F5C961C-E251-4C1D-953C-4947B5BA5C94}" destId="{F099F394-0E3B-4616-B0B5-7E5F9328E69A}" srcOrd="0" destOrd="0" presId="urn:microsoft.com/office/officeart/2016/7/layout/VerticalDownArrowProcess"/>
    <dgm:cxn modelId="{18DD2251-E593-4C07-A2FE-4F1D3E95EC84}" type="presOf" srcId="{3662E973-ACEA-4C00-ADDD-C7FD21B1144C}" destId="{54F35E05-2489-46FC-978E-3AFA662AB8B6}" srcOrd="1" destOrd="0" presId="urn:microsoft.com/office/officeart/2016/7/layout/VerticalDownArrowProcess"/>
    <dgm:cxn modelId="{DD3CDA79-8FDD-4437-9A87-0F752E191555}" srcId="{C9C5B4DF-340C-4577-9D30-DB01B515BCC8}" destId="{2CCB2746-3315-408D-9EC4-5A4020A43ED7}" srcOrd="0" destOrd="0" parTransId="{EE39B541-4EC5-46DA-95F3-30E953922342}" sibTransId="{AC1FFCCF-CC8D-499A-B2DA-C5B7B5BD91EE}"/>
    <dgm:cxn modelId="{ED505B8B-6DD9-4824-90C6-865EC4057BC5}" srcId="{2012904B-F841-461B-A2F8-AB8ED639E7B1}" destId="{E8BACD02-3F9B-497E-B96B-5BF6DC40C8FD}" srcOrd="0" destOrd="0" parTransId="{2E13A3F0-79D5-4D72-B939-304F24D453BA}" sibTransId="{CC49969D-E594-45BA-A329-9065FEDE15A7}"/>
    <dgm:cxn modelId="{E606309C-ED74-46C7-9268-3EDF98C6E055}" type="presOf" srcId="{103B41CD-D845-4B66-A113-5DD6219A0CF8}" destId="{77307A07-4AE8-4793-8497-ECBDC7DC9399}" srcOrd="0" destOrd="0" presId="urn:microsoft.com/office/officeart/2016/7/layout/VerticalDownArrowProcess"/>
    <dgm:cxn modelId="{1F2BEFA5-C416-44F1-9311-006854E0C453}" type="presOf" srcId="{2012904B-F841-461B-A2F8-AB8ED639E7B1}" destId="{E068AAB6-1C45-440F-913C-8A5352A57E99}" srcOrd="0" destOrd="0" presId="urn:microsoft.com/office/officeart/2016/7/layout/VerticalDownArrowProcess"/>
    <dgm:cxn modelId="{2796B6A7-BA5F-44FD-A1F9-9D66ADC07D54}" type="presOf" srcId="{E8BACD02-3F9B-497E-B96B-5BF6DC40C8FD}" destId="{8FCDE525-CC9F-4B87-837A-151098CFB3BF}" srcOrd="0" destOrd="0" presId="urn:microsoft.com/office/officeart/2016/7/layout/VerticalDownArrowProcess"/>
    <dgm:cxn modelId="{699E52A8-3F1A-4DA7-8466-3C02736029BF}" type="presOf" srcId="{103B41CD-D845-4B66-A113-5DD6219A0CF8}" destId="{1014DB3C-BE1E-4709-84E9-3336C86BD016}" srcOrd="1" destOrd="0" presId="urn:microsoft.com/office/officeart/2016/7/layout/VerticalDownArrowProcess"/>
    <dgm:cxn modelId="{358BD5B4-DB3D-41A7-95FB-75C6F62F7D01}" srcId="{7B46264F-F05B-4818-9909-D2B2BDF38F2A}" destId="{103B41CD-D845-4B66-A113-5DD6219A0CF8}" srcOrd="0" destOrd="0" parTransId="{5EF60FD7-0F32-41A2-B5A0-331302579FDB}" sibTransId="{6B0DD7A1-6BD2-461D-9B82-9C17DCF83796}"/>
    <dgm:cxn modelId="{EEF52DC2-3781-4A48-AB15-7C38DA9BFF9D}" type="presOf" srcId="{2CCB2746-3315-408D-9EC4-5A4020A43ED7}" destId="{D4AC9955-DB54-4338-B3B8-949A7A0C5767}" srcOrd="0" destOrd="0" presId="urn:microsoft.com/office/officeart/2016/7/layout/VerticalDownArrowProcess"/>
    <dgm:cxn modelId="{7702EAD5-F2BE-4AB1-B346-0E6A5ADF25BC}" srcId="{3662E973-ACEA-4C00-ADDD-C7FD21B1144C}" destId="{6F5C961C-E251-4C1D-953C-4947B5BA5C94}" srcOrd="0" destOrd="0" parTransId="{3DAD2857-58CB-403A-9905-8FEC524AA336}" sibTransId="{4CFDE2D1-D2DA-486F-A7FB-D7FF8E99DF68}"/>
    <dgm:cxn modelId="{9278E2FE-EACD-4F8D-B46D-6D8DD434FB0E}" type="presOf" srcId="{C9C5B4DF-340C-4577-9D30-DB01B515BCC8}" destId="{43E77828-7E0B-4639-AD39-6D7F633D64CB}" srcOrd="0" destOrd="0" presId="urn:microsoft.com/office/officeart/2016/7/layout/VerticalDownArrowProcess"/>
    <dgm:cxn modelId="{95054EBC-EC8B-4AD8-9353-EC3D69D80648}" type="presParOf" srcId="{57FC5BFE-D202-41A7-A251-0F364FFA37B2}" destId="{BA4F4F6C-49BF-4B8C-BC2C-CA176E7A9E0B}" srcOrd="0" destOrd="0" presId="urn:microsoft.com/office/officeart/2016/7/layout/VerticalDownArrowProcess"/>
    <dgm:cxn modelId="{2820DA0F-169F-44AA-A50F-C77BB1910B4D}" type="presParOf" srcId="{BA4F4F6C-49BF-4B8C-BC2C-CA176E7A9E0B}" destId="{E068AAB6-1C45-440F-913C-8A5352A57E99}" srcOrd="0" destOrd="0" presId="urn:microsoft.com/office/officeart/2016/7/layout/VerticalDownArrowProcess"/>
    <dgm:cxn modelId="{1C96C076-9DF8-43A8-A97C-EF1FD4A81597}" type="presParOf" srcId="{BA4F4F6C-49BF-4B8C-BC2C-CA176E7A9E0B}" destId="{8FCDE525-CC9F-4B87-837A-151098CFB3BF}" srcOrd="1" destOrd="0" presId="urn:microsoft.com/office/officeart/2016/7/layout/VerticalDownArrowProcess"/>
    <dgm:cxn modelId="{411C1C0F-3D9D-4DCB-B9BF-FB913A1BD912}" type="presParOf" srcId="{57FC5BFE-D202-41A7-A251-0F364FFA37B2}" destId="{8E031A0C-8D62-4D67-A581-7F6FBCBCB971}" srcOrd="1" destOrd="0" presId="urn:microsoft.com/office/officeart/2016/7/layout/VerticalDownArrowProcess"/>
    <dgm:cxn modelId="{0B556DB3-8351-4A3B-BF90-E305825A23F8}" type="presParOf" srcId="{57FC5BFE-D202-41A7-A251-0F364FFA37B2}" destId="{E3FE057E-7099-4DDA-98CF-72CECF48CE21}" srcOrd="2" destOrd="0" presId="urn:microsoft.com/office/officeart/2016/7/layout/VerticalDownArrowProcess"/>
    <dgm:cxn modelId="{69D9F3D0-30CE-4A91-A1C7-C0363CAE1DAA}" type="presParOf" srcId="{E3FE057E-7099-4DDA-98CF-72CECF48CE21}" destId="{1D6EB09E-4EB3-4477-8630-59E1017F773F}" srcOrd="0" destOrd="0" presId="urn:microsoft.com/office/officeart/2016/7/layout/VerticalDownArrowProcess"/>
    <dgm:cxn modelId="{6B124023-4CA1-450A-AC26-AE6BFA8E0EDF}" type="presParOf" srcId="{E3FE057E-7099-4DDA-98CF-72CECF48CE21}" destId="{54F35E05-2489-46FC-978E-3AFA662AB8B6}" srcOrd="1" destOrd="0" presId="urn:microsoft.com/office/officeart/2016/7/layout/VerticalDownArrowProcess"/>
    <dgm:cxn modelId="{134B4E2C-D107-46D0-997D-0667B6DFC36C}" type="presParOf" srcId="{E3FE057E-7099-4DDA-98CF-72CECF48CE21}" destId="{F099F394-0E3B-4616-B0B5-7E5F9328E69A}" srcOrd="2" destOrd="0" presId="urn:microsoft.com/office/officeart/2016/7/layout/VerticalDownArrowProcess"/>
    <dgm:cxn modelId="{02876E2E-6BB6-4F16-9036-5585CE917FD2}" type="presParOf" srcId="{57FC5BFE-D202-41A7-A251-0F364FFA37B2}" destId="{0762ADCE-F468-480E-B85B-A4C5667EBF95}" srcOrd="3" destOrd="0" presId="urn:microsoft.com/office/officeart/2016/7/layout/VerticalDownArrowProcess"/>
    <dgm:cxn modelId="{39D2DC9C-C72A-4054-9E7F-CDDEBE56944E}" type="presParOf" srcId="{57FC5BFE-D202-41A7-A251-0F364FFA37B2}" destId="{39B13ACB-30E0-4297-85D4-96E635CA627C}" srcOrd="4" destOrd="0" presId="urn:microsoft.com/office/officeart/2016/7/layout/VerticalDownArrowProcess"/>
    <dgm:cxn modelId="{28863ED0-3390-4FFD-A14C-142C18A98A6E}" type="presParOf" srcId="{39B13ACB-30E0-4297-85D4-96E635CA627C}" destId="{43E77828-7E0B-4639-AD39-6D7F633D64CB}" srcOrd="0" destOrd="0" presId="urn:microsoft.com/office/officeart/2016/7/layout/VerticalDownArrowProcess"/>
    <dgm:cxn modelId="{1B516AC3-6AC2-4AE7-829A-EF4CF336F3D4}" type="presParOf" srcId="{39B13ACB-30E0-4297-85D4-96E635CA627C}" destId="{C42584A7-A1E8-4B06-96F1-1205DE5D5504}" srcOrd="1" destOrd="0" presId="urn:microsoft.com/office/officeart/2016/7/layout/VerticalDownArrowProcess"/>
    <dgm:cxn modelId="{7E95C8B1-ED1A-436C-9147-803D7AA52443}" type="presParOf" srcId="{39B13ACB-30E0-4297-85D4-96E635CA627C}" destId="{D4AC9955-DB54-4338-B3B8-949A7A0C5767}" srcOrd="2" destOrd="0" presId="urn:microsoft.com/office/officeart/2016/7/layout/VerticalDownArrowProcess"/>
    <dgm:cxn modelId="{D9039C89-860B-4700-96D3-05844C2AE341}" type="presParOf" srcId="{57FC5BFE-D202-41A7-A251-0F364FFA37B2}" destId="{4188C583-20A3-4AD3-B3BD-83563699D706}" srcOrd="5" destOrd="0" presId="urn:microsoft.com/office/officeart/2016/7/layout/VerticalDownArrowProcess"/>
    <dgm:cxn modelId="{990B390D-1C1F-4C81-BF56-ECCDD13990CE}" type="presParOf" srcId="{57FC5BFE-D202-41A7-A251-0F364FFA37B2}" destId="{E2C9815F-C4A4-4A0F-A193-A61163A63A84}" srcOrd="6" destOrd="0" presId="urn:microsoft.com/office/officeart/2016/7/layout/VerticalDownArrowProcess"/>
    <dgm:cxn modelId="{49228A73-CAF2-4191-A731-7C3D43484A0B}" type="presParOf" srcId="{E2C9815F-C4A4-4A0F-A193-A61163A63A84}" destId="{77307A07-4AE8-4793-8497-ECBDC7DC9399}" srcOrd="0" destOrd="0" presId="urn:microsoft.com/office/officeart/2016/7/layout/VerticalDownArrowProcess"/>
    <dgm:cxn modelId="{C991B293-9CDD-4125-B8D9-30F465A5E2A5}" type="presParOf" srcId="{E2C9815F-C4A4-4A0F-A193-A61163A63A84}" destId="{1014DB3C-BE1E-4709-84E9-3336C86BD016}" srcOrd="1" destOrd="0" presId="urn:microsoft.com/office/officeart/2016/7/layout/VerticalDownArrowProcess"/>
    <dgm:cxn modelId="{FD68F5A8-AC59-41A7-A026-EAD89E9C744F}" type="presParOf" srcId="{E2C9815F-C4A4-4A0F-A193-A61163A63A84}" destId="{B600E104-2E2A-4488-9E80-41148965ABD7}"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DA2C55-BFF5-4745-9A1C-3710530822C2}" type="doc">
      <dgm:prSet loTypeId="urn:microsoft.com/office/officeart/2011/layout/TabList" loCatId="list" qsTypeId="urn:microsoft.com/office/officeart/2005/8/quickstyle/simple1" qsCatId="simple" csTypeId="urn:microsoft.com/office/officeart/2005/8/colors/colorful2" csCatId="colorful" phldr="1"/>
      <dgm:spPr/>
      <dgm:t>
        <a:bodyPr/>
        <a:lstStyle/>
        <a:p>
          <a:endParaRPr lang="en-GB"/>
        </a:p>
      </dgm:t>
    </dgm:pt>
    <dgm:pt modelId="{D2BFBB41-F7FC-45D2-84E4-B84672E27CA4}">
      <dgm:prSet phldrT="[Text]"/>
      <dgm:spPr/>
      <dgm:t>
        <a:bodyPr/>
        <a:lstStyle/>
        <a:p>
          <a:pPr>
            <a:buFont typeface="Arial" panose="020B0604020202020204" pitchFamily="34" charset="0"/>
            <a:buChar char="•"/>
          </a:pPr>
          <a:r>
            <a:rPr lang="en-GB" b="0" i="0" u="none" strike="noStrike" dirty="0">
              <a:effectLst/>
              <a:latin typeface="Roboto"/>
            </a:rPr>
            <a:t>Setup</a:t>
          </a:r>
          <a:endParaRPr lang="en-GB" dirty="0"/>
        </a:p>
      </dgm:t>
    </dgm:pt>
    <dgm:pt modelId="{396FD82B-B641-4194-96E6-86546BC0C710}" type="parTrans" cxnId="{8F1364BF-FB5B-4F06-9152-5EF4E9FA501A}">
      <dgm:prSet/>
      <dgm:spPr/>
      <dgm:t>
        <a:bodyPr/>
        <a:lstStyle/>
        <a:p>
          <a:endParaRPr lang="en-GB"/>
        </a:p>
      </dgm:t>
    </dgm:pt>
    <dgm:pt modelId="{D476CE85-93D2-4FED-B955-724221E1A711}" type="sibTrans" cxnId="{8F1364BF-FB5B-4F06-9152-5EF4E9FA501A}">
      <dgm:prSet/>
      <dgm:spPr/>
      <dgm:t>
        <a:bodyPr/>
        <a:lstStyle/>
        <a:p>
          <a:endParaRPr lang="en-GB"/>
        </a:p>
      </dgm:t>
    </dgm:pt>
    <dgm:pt modelId="{D224D404-2FF9-4798-9266-1FDE02C95FF3}">
      <dgm:prSet/>
      <dgm:spPr/>
      <dgm:t>
        <a:bodyPr/>
        <a:lstStyle/>
        <a:p>
          <a:r>
            <a:rPr lang="en-GB" b="0" i="0" u="none" strike="noStrike" dirty="0">
              <a:effectLst/>
              <a:latin typeface="Roboto"/>
            </a:rPr>
            <a:t>Search</a:t>
          </a:r>
          <a:endParaRPr lang="en-GB" b="0" i="0" dirty="0">
            <a:effectLst/>
            <a:latin typeface="Roboto"/>
          </a:endParaRPr>
        </a:p>
      </dgm:t>
    </dgm:pt>
    <dgm:pt modelId="{D7403CD4-084E-419E-9BF4-0C68ABFEFD84}" type="parTrans" cxnId="{BBB88F48-7285-444A-9DCD-A951AF80E694}">
      <dgm:prSet/>
      <dgm:spPr/>
      <dgm:t>
        <a:bodyPr/>
        <a:lstStyle/>
        <a:p>
          <a:endParaRPr lang="en-GB"/>
        </a:p>
      </dgm:t>
    </dgm:pt>
    <dgm:pt modelId="{D73B1FFB-EED0-4AD9-A602-3EE3508A5F16}" type="sibTrans" cxnId="{BBB88F48-7285-444A-9DCD-A951AF80E694}">
      <dgm:prSet/>
      <dgm:spPr/>
      <dgm:t>
        <a:bodyPr/>
        <a:lstStyle/>
        <a:p>
          <a:endParaRPr lang="en-GB"/>
        </a:p>
      </dgm:t>
    </dgm:pt>
    <dgm:pt modelId="{8F74CD50-4730-491E-8348-31CE828925C3}">
      <dgm:prSet/>
      <dgm:spPr/>
      <dgm:t>
        <a:bodyPr/>
        <a:lstStyle/>
        <a:p>
          <a:r>
            <a:rPr lang="en-GB" b="0" i="0" u="none" strike="noStrike" dirty="0">
              <a:effectLst/>
              <a:latin typeface="Roboto"/>
            </a:rPr>
            <a:t>Trigger</a:t>
          </a:r>
          <a:endParaRPr lang="en-GB" b="0" i="0" dirty="0">
            <a:effectLst/>
            <a:latin typeface="Roboto"/>
          </a:endParaRPr>
        </a:p>
      </dgm:t>
    </dgm:pt>
    <dgm:pt modelId="{26E670EA-E99B-4F91-BBEB-3E07909E5490}" type="parTrans" cxnId="{9032CF28-0530-493C-97DB-CE1D12ABABDB}">
      <dgm:prSet/>
      <dgm:spPr/>
      <dgm:t>
        <a:bodyPr/>
        <a:lstStyle/>
        <a:p>
          <a:endParaRPr lang="en-GB"/>
        </a:p>
      </dgm:t>
    </dgm:pt>
    <dgm:pt modelId="{4B239B5C-1236-4893-88D9-2FB5F7B16B21}" type="sibTrans" cxnId="{9032CF28-0530-493C-97DB-CE1D12ABABDB}">
      <dgm:prSet/>
      <dgm:spPr/>
      <dgm:t>
        <a:bodyPr/>
        <a:lstStyle/>
        <a:p>
          <a:endParaRPr lang="en-GB"/>
        </a:p>
      </dgm:t>
    </dgm:pt>
    <dgm:pt modelId="{CC376BE6-7CDE-4FFC-8A86-1A42D9B5112E}">
      <dgm:prSet phldrT="[Text]"/>
      <dgm:spPr/>
      <dgm:t>
        <a:bodyPr/>
        <a:lstStyle/>
        <a:p>
          <a:pPr>
            <a:buFont typeface="Arial" panose="020B0604020202020204" pitchFamily="34" charset="0"/>
            <a:buChar char="•"/>
          </a:pPr>
          <a:r>
            <a:rPr lang="en-GB" b="0" i="0" dirty="0">
              <a:effectLst/>
              <a:latin typeface="Roboto"/>
            </a:rPr>
            <a:t>Configures the connection and required schema, more on this below.</a:t>
          </a:r>
          <a:endParaRPr lang="en-GB" dirty="0"/>
        </a:p>
      </dgm:t>
    </dgm:pt>
    <dgm:pt modelId="{07D67B77-38B0-4117-B893-667218F1DAD0}" type="parTrans" cxnId="{F51C314C-084C-425B-82FA-25F12D4C6D45}">
      <dgm:prSet/>
      <dgm:spPr/>
      <dgm:t>
        <a:bodyPr/>
        <a:lstStyle/>
        <a:p>
          <a:endParaRPr lang="en-GB"/>
        </a:p>
      </dgm:t>
    </dgm:pt>
    <dgm:pt modelId="{7FF55174-2978-4146-AC5C-56C8EAAB729F}" type="sibTrans" cxnId="{F51C314C-084C-425B-82FA-25F12D4C6D45}">
      <dgm:prSet/>
      <dgm:spPr/>
      <dgm:t>
        <a:bodyPr/>
        <a:lstStyle/>
        <a:p>
          <a:endParaRPr lang="en-GB"/>
        </a:p>
      </dgm:t>
    </dgm:pt>
    <dgm:pt modelId="{E8E1221F-CE6E-4E41-B899-1853F4DDC0EB}">
      <dgm:prSet/>
      <dgm:spPr/>
      <dgm:t>
        <a:bodyPr/>
        <a:lstStyle/>
        <a:p>
          <a:r>
            <a:rPr lang="en-GB" b="0" i="0" dirty="0">
              <a:effectLst/>
              <a:latin typeface="Roboto"/>
            </a:rPr>
            <a:t>Retrieves up to 99 tweets to pull a range of information.</a:t>
          </a:r>
        </a:p>
      </dgm:t>
    </dgm:pt>
    <dgm:pt modelId="{0433AA24-E151-49BF-B316-816BFC0F5B32}" type="parTrans" cxnId="{5BE34CF1-B856-419E-BC45-FCBD37D52ECF}">
      <dgm:prSet/>
      <dgm:spPr/>
      <dgm:t>
        <a:bodyPr/>
        <a:lstStyle/>
        <a:p>
          <a:endParaRPr lang="en-GB"/>
        </a:p>
      </dgm:t>
    </dgm:pt>
    <dgm:pt modelId="{BF48C472-53F7-4A14-AAFE-B899F5809766}" type="sibTrans" cxnId="{5BE34CF1-B856-419E-BC45-FCBD37D52ECF}">
      <dgm:prSet/>
      <dgm:spPr/>
      <dgm:t>
        <a:bodyPr/>
        <a:lstStyle/>
        <a:p>
          <a:endParaRPr lang="en-GB"/>
        </a:p>
      </dgm:t>
    </dgm:pt>
    <dgm:pt modelId="{AC1BAC6D-D946-41CC-B7A5-6D0407FC2BF2}">
      <dgm:prSet/>
      <dgm:spPr/>
      <dgm:t>
        <a:bodyPr/>
        <a:lstStyle/>
        <a:p>
          <a:r>
            <a:rPr lang="en-GB" b="0" i="0" dirty="0">
              <a:effectLst/>
              <a:latin typeface="Roboto"/>
            </a:rPr>
            <a:t>Regular trigger for any new tweets with the hashtag.</a:t>
          </a:r>
        </a:p>
      </dgm:t>
    </dgm:pt>
    <dgm:pt modelId="{8D9318C3-1D05-430B-B158-71165AD1168F}" type="parTrans" cxnId="{9B39CBA3-26EA-4343-B796-A14B60450BC7}">
      <dgm:prSet/>
      <dgm:spPr/>
      <dgm:t>
        <a:bodyPr/>
        <a:lstStyle/>
        <a:p>
          <a:endParaRPr lang="en-GB"/>
        </a:p>
      </dgm:t>
    </dgm:pt>
    <dgm:pt modelId="{318801B2-B539-408D-A3AA-9660EB9670DF}" type="sibTrans" cxnId="{9B39CBA3-26EA-4343-B796-A14B60450BC7}">
      <dgm:prSet/>
      <dgm:spPr/>
      <dgm:t>
        <a:bodyPr/>
        <a:lstStyle/>
        <a:p>
          <a:endParaRPr lang="en-GB"/>
        </a:p>
      </dgm:t>
    </dgm:pt>
    <dgm:pt modelId="{0EADAC5B-A5A7-4E1E-81A0-E98E5334EF6A}" type="pres">
      <dgm:prSet presAssocID="{B3DA2C55-BFF5-4745-9A1C-3710530822C2}" presName="Name0" presStyleCnt="0">
        <dgm:presLayoutVars>
          <dgm:chMax/>
          <dgm:chPref val="3"/>
          <dgm:dir/>
          <dgm:animOne val="branch"/>
          <dgm:animLvl val="lvl"/>
        </dgm:presLayoutVars>
      </dgm:prSet>
      <dgm:spPr/>
    </dgm:pt>
    <dgm:pt modelId="{17C1DD3C-FA49-4F7E-97CA-CAA7DD92505B}" type="pres">
      <dgm:prSet presAssocID="{D2BFBB41-F7FC-45D2-84E4-B84672E27CA4}" presName="composite" presStyleCnt="0"/>
      <dgm:spPr/>
    </dgm:pt>
    <dgm:pt modelId="{1183A5DE-1FBA-47A4-8A13-E745D9F60B41}" type="pres">
      <dgm:prSet presAssocID="{D2BFBB41-F7FC-45D2-84E4-B84672E27CA4}" presName="FirstChild" presStyleLbl="revTx" presStyleIdx="0" presStyleCnt="3">
        <dgm:presLayoutVars>
          <dgm:chMax val="0"/>
          <dgm:chPref val="0"/>
          <dgm:bulletEnabled val="1"/>
        </dgm:presLayoutVars>
      </dgm:prSet>
      <dgm:spPr/>
    </dgm:pt>
    <dgm:pt modelId="{BB7F9579-A9AA-4F55-8D24-DBA423195C82}" type="pres">
      <dgm:prSet presAssocID="{D2BFBB41-F7FC-45D2-84E4-B84672E27CA4}" presName="Parent" presStyleLbl="alignNode1" presStyleIdx="0" presStyleCnt="3">
        <dgm:presLayoutVars>
          <dgm:chMax val="3"/>
          <dgm:chPref val="3"/>
          <dgm:bulletEnabled val="1"/>
        </dgm:presLayoutVars>
      </dgm:prSet>
      <dgm:spPr/>
    </dgm:pt>
    <dgm:pt modelId="{425847E4-7103-4D28-BDF2-A0B2A5A79CFD}" type="pres">
      <dgm:prSet presAssocID="{D2BFBB41-F7FC-45D2-84E4-B84672E27CA4}" presName="Accent" presStyleLbl="parChTrans1D1" presStyleIdx="0" presStyleCnt="3"/>
      <dgm:spPr/>
    </dgm:pt>
    <dgm:pt modelId="{96BDD4E6-BCDE-48EC-BED5-6D1D7B4D1FED}" type="pres">
      <dgm:prSet presAssocID="{D476CE85-93D2-4FED-B955-724221E1A711}" presName="sibTrans" presStyleCnt="0"/>
      <dgm:spPr/>
    </dgm:pt>
    <dgm:pt modelId="{09BD51BB-7845-47D1-A7DA-49E0B713AB6A}" type="pres">
      <dgm:prSet presAssocID="{D224D404-2FF9-4798-9266-1FDE02C95FF3}" presName="composite" presStyleCnt="0"/>
      <dgm:spPr/>
    </dgm:pt>
    <dgm:pt modelId="{93930CE2-6486-4BE1-82C9-CB4452D8D3A3}" type="pres">
      <dgm:prSet presAssocID="{D224D404-2FF9-4798-9266-1FDE02C95FF3}" presName="FirstChild" presStyleLbl="revTx" presStyleIdx="1" presStyleCnt="3">
        <dgm:presLayoutVars>
          <dgm:chMax val="0"/>
          <dgm:chPref val="0"/>
          <dgm:bulletEnabled val="1"/>
        </dgm:presLayoutVars>
      </dgm:prSet>
      <dgm:spPr/>
    </dgm:pt>
    <dgm:pt modelId="{1A7E75FB-5222-446E-9345-B4B4183CFE70}" type="pres">
      <dgm:prSet presAssocID="{D224D404-2FF9-4798-9266-1FDE02C95FF3}" presName="Parent" presStyleLbl="alignNode1" presStyleIdx="1" presStyleCnt="3">
        <dgm:presLayoutVars>
          <dgm:chMax val="3"/>
          <dgm:chPref val="3"/>
          <dgm:bulletEnabled val="1"/>
        </dgm:presLayoutVars>
      </dgm:prSet>
      <dgm:spPr/>
    </dgm:pt>
    <dgm:pt modelId="{C9186259-B18E-4913-BADC-C4851FD2BED4}" type="pres">
      <dgm:prSet presAssocID="{D224D404-2FF9-4798-9266-1FDE02C95FF3}" presName="Accent" presStyleLbl="parChTrans1D1" presStyleIdx="1" presStyleCnt="3"/>
      <dgm:spPr/>
    </dgm:pt>
    <dgm:pt modelId="{33A82F7A-5FC8-46A3-9274-BDA8882A6D55}" type="pres">
      <dgm:prSet presAssocID="{D73B1FFB-EED0-4AD9-A602-3EE3508A5F16}" presName="sibTrans" presStyleCnt="0"/>
      <dgm:spPr/>
    </dgm:pt>
    <dgm:pt modelId="{B6C9F454-2A7A-4CF2-A35A-B90743454751}" type="pres">
      <dgm:prSet presAssocID="{8F74CD50-4730-491E-8348-31CE828925C3}" presName="composite" presStyleCnt="0"/>
      <dgm:spPr/>
    </dgm:pt>
    <dgm:pt modelId="{2300FB5F-7F0B-4D1D-B7A4-5A93B67A33BD}" type="pres">
      <dgm:prSet presAssocID="{8F74CD50-4730-491E-8348-31CE828925C3}" presName="FirstChild" presStyleLbl="revTx" presStyleIdx="2" presStyleCnt="3">
        <dgm:presLayoutVars>
          <dgm:chMax val="0"/>
          <dgm:chPref val="0"/>
          <dgm:bulletEnabled val="1"/>
        </dgm:presLayoutVars>
      </dgm:prSet>
      <dgm:spPr/>
    </dgm:pt>
    <dgm:pt modelId="{0505FD61-29D7-40F7-B1AF-C9D57BAA7DB1}" type="pres">
      <dgm:prSet presAssocID="{8F74CD50-4730-491E-8348-31CE828925C3}" presName="Parent" presStyleLbl="alignNode1" presStyleIdx="2" presStyleCnt="3">
        <dgm:presLayoutVars>
          <dgm:chMax val="3"/>
          <dgm:chPref val="3"/>
          <dgm:bulletEnabled val="1"/>
        </dgm:presLayoutVars>
      </dgm:prSet>
      <dgm:spPr/>
    </dgm:pt>
    <dgm:pt modelId="{6180ED92-A6B1-4BBC-A49C-F57DDFCE9A74}" type="pres">
      <dgm:prSet presAssocID="{8F74CD50-4730-491E-8348-31CE828925C3}" presName="Accent" presStyleLbl="parChTrans1D1" presStyleIdx="2" presStyleCnt="3"/>
      <dgm:spPr/>
    </dgm:pt>
  </dgm:ptLst>
  <dgm:cxnLst>
    <dgm:cxn modelId="{03BCCD1B-77C2-4A05-9B5C-8AC811988919}" type="presOf" srcId="{D2BFBB41-F7FC-45D2-84E4-B84672E27CA4}" destId="{BB7F9579-A9AA-4F55-8D24-DBA423195C82}" srcOrd="0" destOrd="0" presId="urn:microsoft.com/office/officeart/2011/layout/TabList"/>
    <dgm:cxn modelId="{BD939426-798F-4222-A563-FAAC6DA1DAB9}" type="presOf" srcId="{B3DA2C55-BFF5-4745-9A1C-3710530822C2}" destId="{0EADAC5B-A5A7-4E1E-81A0-E98E5334EF6A}" srcOrd="0" destOrd="0" presId="urn:microsoft.com/office/officeart/2011/layout/TabList"/>
    <dgm:cxn modelId="{9032CF28-0530-493C-97DB-CE1D12ABABDB}" srcId="{B3DA2C55-BFF5-4745-9A1C-3710530822C2}" destId="{8F74CD50-4730-491E-8348-31CE828925C3}" srcOrd="2" destOrd="0" parTransId="{26E670EA-E99B-4F91-BBEB-3E07909E5490}" sibTransId="{4B239B5C-1236-4893-88D9-2FB5F7B16B21}"/>
    <dgm:cxn modelId="{04C61435-2480-4A3B-AFB6-462A170CC284}" type="presOf" srcId="{AC1BAC6D-D946-41CC-B7A5-6D0407FC2BF2}" destId="{2300FB5F-7F0B-4D1D-B7A4-5A93B67A33BD}" srcOrd="0" destOrd="0" presId="urn:microsoft.com/office/officeart/2011/layout/TabList"/>
    <dgm:cxn modelId="{BBB88F48-7285-444A-9DCD-A951AF80E694}" srcId="{B3DA2C55-BFF5-4745-9A1C-3710530822C2}" destId="{D224D404-2FF9-4798-9266-1FDE02C95FF3}" srcOrd="1" destOrd="0" parTransId="{D7403CD4-084E-419E-9BF4-0C68ABFEFD84}" sibTransId="{D73B1FFB-EED0-4AD9-A602-3EE3508A5F16}"/>
    <dgm:cxn modelId="{F51C314C-084C-425B-82FA-25F12D4C6D45}" srcId="{D2BFBB41-F7FC-45D2-84E4-B84672E27CA4}" destId="{CC376BE6-7CDE-4FFC-8A86-1A42D9B5112E}" srcOrd="0" destOrd="0" parTransId="{07D67B77-38B0-4117-B893-667218F1DAD0}" sibTransId="{7FF55174-2978-4146-AC5C-56C8EAAB729F}"/>
    <dgm:cxn modelId="{75117B91-3824-417F-BD79-C53C36F4407B}" type="presOf" srcId="{CC376BE6-7CDE-4FFC-8A86-1A42D9B5112E}" destId="{1183A5DE-1FBA-47A4-8A13-E745D9F60B41}" srcOrd="0" destOrd="0" presId="urn:microsoft.com/office/officeart/2011/layout/TabList"/>
    <dgm:cxn modelId="{9B39CBA3-26EA-4343-B796-A14B60450BC7}" srcId="{8F74CD50-4730-491E-8348-31CE828925C3}" destId="{AC1BAC6D-D946-41CC-B7A5-6D0407FC2BF2}" srcOrd="0" destOrd="0" parTransId="{8D9318C3-1D05-430B-B158-71165AD1168F}" sibTransId="{318801B2-B539-408D-A3AA-9660EB9670DF}"/>
    <dgm:cxn modelId="{8F1364BF-FB5B-4F06-9152-5EF4E9FA501A}" srcId="{B3DA2C55-BFF5-4745-9A1C-3710530822C2}" destId="{D2BFBB41-F7FC-45D2-84E4-B84672E27CA4}" srcOrd="0" destOrd="0" parTransId="{396FD82B-B641-4194-96E6-86546BC0C710}" sibTransId="{D476CE85-93D2-4FED-B955-724221E1A711}"/>
    <dgm:cxn modelId="{333499C3-3017-4830-AFC1-879DAA97E57D}" type="presOf" srcId="{8F74CD50-4730-491E-8348-31CE828925C3}" destId="{0505FD61-29D7-40F7-B1AF-C9D57BAA7DB1}" srcOrd="0" destOrd="0" presId="urn:microsoft.com/office/officeart/2011/layout/TabList"/>
    <dgm:cxn modelId="{86BA97C7-D6D4-48F3-ACA4-84C4364F0AC6}" type="presOf" srcId="{D224D404-2FF9-4798-9266-1FDE02C95FF3}" destId="{1A7E75FB-5222-446E-9345-B4B4183CFE70}" srcOrd="0" destOrd="0" presId="urn:microsoft.com/office/officeart/2011/layout/TabList"/>
    <dgm:cxn modelId="{C34899C7-8FDA-4A97-B9C5-EB66E08BB98F}" type="presOf" srcId="{E8E1221F-CE6E-4E41-B899-1853F4DDC0EB}" destId="{93930CE2-6486-4BE1-82C9-CB4452D8D3A3}" srcOrd="0" destOrd="0" presId="urn:microsoft.com/office/officeart/2011/layout/TabList"/>
    <dgm:cxn modelId="{5BE34CF1-B856-419E-BC45-FCBD37D52ECF}" srcId="{D224D404-2FF9-4798-9266-1FDE02C95FF3}" destId="{E8E1221F-CE6E-4E41-B899-1853F4DDC0EB}" srcOrd="0" destOrd="0" parTransId="{0433AA24-E151-49BF-B316-816BFC0F5B32}" sibTransId="{BF48C472-53F7-4A14-AAFE-B899F5809766}"/>
    <dgm:cxn modelId="{C9506103-E9ED-48E9-A090-3974243E10D3}" type="presParOf" srcId="{0EADAC5B-A5A7-4E1E-81A0-E98E5334EF6A}" destId="{17C1DD3C-FA49-4F7E-97CA-CAA7DD92505B}" srcOrd="0" destOrd="0" presId="urn:microsoft.com/office/officeart/2011/layout/TabList"/>
    <dgm:cxn modelId="{B7BA2D68-712C-43C9-8FD1-F0A04F8B68D3}" type="presParOf" srcId="{17C1DD3C-FA49-4F7E-97CA-CAA7DD92505B}" destId="{1183A5DE-1FBA-47A4-8A13-E745D9F60B41}" srcOrd="0" destOrd="0" presId="urn:microsoft.com/office/officeart/2011/layout/TabList"/>
    <dgm:cxn modelId="{0D4BCE40-947F-4C15-962D-F6DDFD64BD60}" type="presParOf" srcId="{17C1DD3C-FA49-4F7E-97CA-CAA7DD92505B}" destId="{BB7F9579-A9AA-4F55-8D24-DBA423195C82}" srcOrd="1" destOrd="0" presId="urn:microsoft.com/office/officeart/2011/layout/TabList"/>
    <dgm:cxn modelId="{426E90A5-CCCB-4FAF-93FA-01AE2F366B9B}" type="presParOf" srcId="{17C1DD3C-FA49-4F7E-97CA-CAA7DD92505B}" destId="{425847E4-7103-4D28-BDF2-A0B2A5A79CFD}" srcOrd="2" destOrd="0" presId="urn:microsoft.com/office/officeart/2011/layout/TabList"/>
    <dgm:cxn modelId="{3E01DC3B-FFFE-4F92-A334-F40D31C3E7D4}" type="presParOf" srcId="{0EADAC5B-A5A7-4E1E-81A0-E98E5334EF6A}" destId="{96BDD4E6-BCDE-48EC-BED5-6D1D7B4D1FED}" srcOrd="1" destOrd="0" presId="urn:microsoft.com/office/officeart/2011/layout/TabList"/>
    <dgm:cxn modelId="{3430C517-46BB-4712-828C-795A0FC2D2B4}" type="presParOf" srcId="{0EADAC5B-A5A7-4E1E-81A0-E98E5334EF6A}" destId="{09BD51BB-7845-47D1-A7DA-49E0B713AB6A}" srcOrd="2" destOrd="0" presId="urn:microsoft.com/office/officeart/2011/layout/TabList"/>
    <dgm:cxn modelId="{6FB0D754-D2FF-4CC2-A568-B7E4366249C5}" type="presParOf" srcId="{09BD51BB-7845-47D1-A7DA-49E0B713AB6A}" destId="{93930CE2-6486-4BE1-82C9-CB4452D8D3A3}" srcOrd="0" destOrd="0" presId="urn:microsoft.com/office/officeart/2011/layout/TabList"/>
    <dgm:cxn modelId="{AB706D7D-D71D-476A-A88D-35C700DD9791}" type="presParOf" srcId="{09BD51BB-7845-47D1-A7DA-49E0B713AB6A}" destId="{1A7E75FB-5222-446E-9345-B4B4183CFE70}" srcOrd="1" destOrd="0" presId="urn:microsoft.com/office/officeart/2011/layout/TabList"/>
    <dgm:cxn modelId="{A827BB4D-37E4-46FF-B574-22B0E5D1BC3D}" type="presParOf" srcId="{09BD51BB-7845-47D1-A7DA-49E0B713AB6A}" destId="{C9186259-B18E-4913-BADC-C4851FD2BED4}" srcOrd="2" destOrd="0" presId="urn:microsoft.com/office/officeart/2011/layout/TabList"/>
    <dgm:cxn modelId="{EDB41D06-4BC4-4AE5-82A6-958C25A9F254}" type="presParOf" srcId="{0EADAC5B-A5A7-4E1E-81A0-E98E5334EF6A}" destId="{33A82F7A-5FC8-46A3-9274-BDA8882A6D55}" srcOrd="3" destOrd="0" presId="urn:microsoft.com/office/officeart/2011/layout/TabList"/>
    <dgm:cxn modelId="{620DA03B-7EEC-4480-802A-711729762400}" type="presParOf" srcId="{0EADAC5B-A5A7-4E1E-81A0-E98E5334EF6A}" destId="{B6C9F454-2A7A-4CF2-A35A-B90743454751}" srcOrd="4" destOrd="0" presId="urn:microsoft.com/office/officeart/2011/layout/TabList"/>
    <dgm:cxn modelId="{0CD6B328-874D-4EDD-86A1-8E3231D3E05F}" type="presParOf" srcId="{B6C9F454-2A7A-4CF2-A35A-B90743454751}" destId="{2300FB5F-7F0B-4D1D-B7A4-5A93B67A33BD}" srcOrd="0" destOrd="0" presId="urn:microsoft.com/office/officeart/2011/layout/TabList"/>
    <dgm:cxn modelId="{CADEE73F-286B-4031-970F-EF11ABA848E7}" type="presParOf" srcId="{B6C9F454-2A7A-4CF2-A35A-B90743454751}" destId="{0505FD61-29D7-40F7-B1AF-C9D57BAA7DB1}" srcOrd="1" destOrd="0" presId="urn:microsoft.com/office/officeart/2011/layout/TabList"/>
    <dgm:cxn modelId="{D725E0CA-F41B-4230-BE94-5E7E3ECEA2A2}" type="presParOf" srcId="{B6C9F454-2A7A-4CF2-A35A-B90743454751}" destId="{6180ED92-A6B1-4BBC-A49C-F57DDFCE9A74}"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B46264F-F05B-4818-9909-D2B2BDF38F2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B945838C-F7FC-4AEC-8C11-BEFF48EA9C3F}">
      <dgm:prSet/>
      <dgm:spPr/>
      <dgm:t>
        <a:bodyPr/>
        <a:lstStyle/>
        <a:p>
          <a:r>
            <a:rPr lang="en-US" dirty="0"/>
            <a:t>Connector</a:t>
          </a:r>
        </a:p>
      </dgm:t>
    </dgm:pt>
    <dgm:pt modelId="{77648247-AB0E-47DC-8675-A690EAA3A886}" type="parTrans" cxnId="{89471694-6077-4DE1-A3D1-2A729677B0E7}">
      <dgm:prSet/>
      <dgm:spPr/>
      <dgm:t>
        <a:bodyPr/>
        <a:lstStyle/>
        <a:p>
          <a:endParaRPr lang="en-US"/>
        </a:p>
      </dgm:t>
    </dgm:pt>
    <dgm:pt modelId="{EAC391D0-01D7-408D-BF89-36527FE4F82A}" type="sibTrans" cxnId="{89471694-6077-4DE1-A3D1-2A729677B0E7}">
      <dgm:prSet/>
      <dgm:spPr/>
      <dgm:t>
        <a:bodyPr/>
        <a:lstStyle/>
        <a:p>
          <a:endParaRPr lang="en-US"/>
        </a:p>
      </dgm:t>
    </dgm:pt>
    <dgm:pt modelId="{7B54EBBF-1AFF-48D7-9389-24702EE169CD}">
      <dgm:prSet/>
      <dgm:spPr/>
      <dgm:t>
        <a:bodyPr/>
        <a:lstStyle/>
        <a:p>
          <a:r>
            <a:rPr lang="en-US"/>
            <a:t>Create connector in graph</a:t>
          </a:r>
        </a:p>
      </dgm:t>
    </dgm:pt>
    <dgm:pt modelId="{B2AD02F0-A421-452F-8239-FACECC451ED4}" type="parTrans" cxnId="{A5526E74-7DAE-487D-A341-B32349DAA9F8}">
      <dgm:prSet/>
      <dgm:spPr/>
      <dgm:t>
        <a:bodyPr/>
        <a:lstStyle/>
        <a:p>
          <a:endParaRPr lang="en-US"/>
        </a:p>
      </dgm:t>
    </dgm:pt>
    <dgm:pt modelId="{B61B4175-E13C-44F8-B80B-9A98C870EC88}" type="sibTrans" cxnId="{A5526E74-7DAE-487D-A341-B32349DAA9F8}">
      <dgm:prSet/>
      <dgm:spPr/>
      <dgm:t>
        <a:bodyPr/>
        <a:lstStyle/>
        <a:p>
          <a:endParaRPr lang="en-US"/>
        </a:p>
      </dgm:t>
    </dgm:pt>
    <dgm:pt modelId="{C2BE4C07-40E0-4017-85B1-B215A600E494}">
      <dgm:prSet/>
      <dgm:spPr/>
      <dgm:t>
        <a:bodyPr/>
        <a:lstStyle/>
        <a:p>
          <a:r>
            <a:rPr lang="en-US" dirty="0"/>
            <a:t>Register</a:t>
          </a:r>
        </a:p>
      </dgm:t>
    </dgm:pt>
    <dgm:pt modelId="{A6821DDF-BFDC-490A-8AAF-A3AB72DE8181}" type="parTrans" cxnId="{CB966AB2-B060-4210-BEF6-ECEEA7EB793B}">
      <dgm:prSet/>
      <dgm:spPr/>
      <dgm:t>
        <a:bodyPr/>
        <a:lstStyle/>
        <a:p>
          <a:endParaRPr lang="en-US"/>
        </a:p>
      </dgm:t>
    </dgm:pt>
    <dgm:pt modelId="{E9D1309E-EF5F-4985-A00B-B45C8F966BEF}" type="sibTrans" cxnId="{CB966AB2-B060-4210-BEF6-ECEEA7EB793B}">
      <dgm:prSet/>
      <dgm:spPr/>
      <dgm:t>
        <a:bodyPr/>
        <a:lstStyle/>
        <a:p>
          <a:endParaRPr lang="en-US"/>
        </a:p>
      </dgm:t>
    </dgm:pt>
    <dgm:pt modelId="{CBD12AF0-5998-4223-AD4D-D520A962A2F9}">
      <dgm:prSet/>
      <dgm:spPr/>
      <dgm:t>
        <a:bodyPr/>
        <a:lstStyle/>
        <a:p>
          <a:r>
            <a:rPr lang="en-US" dirty="0"/>
            <a:t>Register in search admin </a:t>
          </a:r>
          <a:r>
            <a:rPr lang="en-US" dirty="0" err="1"/>
            <a:t>centre</a:t>
          </a:r>
          <a:endParaRPr lang="en-US" dirty="0"/>
        </a:p>
      </dgm:t>
    </dgm:pt>
    <dgm:pt modelId="{ADF98035-23BE-4326-9CF8-81088EFAC106}" type="parTrans" cxnId="{80273BA2-93BE-4516-A558-58F93637484F}">
      <dgm:prSet/>
      <dgm:spPr/>
      <dgm:t>
        <a:bodyPr/>
        <a:lstStyle/>
        <a:p>
          <a:endParaRPr lang="en-US"/>
        </a:p>
      </dgm:t>
    </dgm:pt>
    <dgm:pt modelId="{772563A6-813D-4A02-AFEC-03A5488ABDD1}" type="sibTrans" cxnId="{80273BA2-93BE-4516-A558-58F93637484F}">
      <dgm:prSet/>
      <dgm:spPr/>
      <dgm:t>
        <a:bodyPr/>
        <a:lstStyle/>
        <a:p>
          <a:endParaRPr lang="en-US"/>
        </a:p>
      </dgm:t>
    </dgm:pt>
    <dgm:pt modelId="{52150554-4321-4D59-AA9C-B5ED68C6655C}">
      <dgm:prSet/>
      <dgm:spPr/>
      <dgm:t>
        <a:bodyPr/>
        <a:lstStyle/>
        <a:p>
          <a:r>
            <a:rPr lang="en-US" dirty="0"/>
            <a:t>Adaptive card</a:t>
          </a:r>
        </a:p>
      </dgm:t>
    </dgm:pt>
    <dgm:pt modelId="{DE2E1084-DE21-432B-AA61-892F9E447176}" type="parTrans" cxnId="{028EF435-6DFD-4931-955D-3D4A541B2DA4}">
      <dgm:prSet/>
      <dgm:spPr/>
      <dgm:t>
        <a:bodyPr/>
        <a:lstStyle/>
        <a:p>
          <a:endParaRPr lang="en-US"/>
        </a:p>
      </dgm:t>
    </dgm:pt>
    <dgm:pt modelId="{86D2D918-54B1-4CB8-91CB-AACDD5A7EF43}" type="sibTrans" cxnId="{028EF435-6DFD-4931-955D-3D4A541B2DA4}">
      <dgm:prSet/>
      <dgm:spPr/>
      <dgm:t>
        <a:bodyPr/>
        <a:lstStyle/>
        <a:p>
          <a:endParaRPr lang="en-US"/>
        </a:p>
      </dgm:t>
    </dgm:pt>
    <dgm:pt modelId="{1DB19F43-0D04-497C-99B0-6191A250014D}">
      <dgm:prSet/>
      <dgm:spPr/>
      <dgm:t>
        <a:bodyPr/>
        <a:lstStyle/>
        <a:p>
          <a:r>
            <a:rPr lang="en-US"/>
            <a:t>Create card for viewing</a:t>
          </a:r>
        </a:p>
      </dgm:t>
    </dgm:pt>
    <dgm:pt modelId="{2DCD20AD-E1D6-48C6-8C58-A8C20D5719B3}" type="parTrans" cxnId="{6FC7E372-8682-4D09-B064-5163BF3C7A5B}">
      <dgm:prSet/>
      <dgm:spPr/>
      <dgm:t>
        <a:bodyPr/>
        <a:lstStyle/>
        <a:p>
          <a:endParaRPr lang="en-US"/>
        </a:p>
      </dgm:t>
    </dgm:pt>
    <dgm:pt modelId="{89C9212E-811D-4EEC-9C64-A25CE061132A}" type="sibTrans" cxnId="{6FC7E372-8682-4D09-B064-5163BF3C7A5B}">
      <dgm:prSet/>
      <dgm:spPr/>
      <dgm:t>
        <a:bodyPr/>
        <a:lstStyle/>
        <a:p>
          <a:endParaRPr lang="en-US"/>
        </a:p>
      </dgm:t>
    </dgm:pt>
    <dgm:pt modelId="{D1608B9C-39D7-4CFC-A8D8-37B8D6C569D0}">
      <dgm:prSet/>
      <dgm:spPr/>
      <dgm:t>
        <a:bodyPr/>
        <a:lstStyle/>
        <a:p>
          <a:r>
            <a:rPr lang="en-US" dirty="0"/>
            <a:t>Index</a:t>
          </a:r>
        </a:p>
      </dgm:t>
    </dgm:pt>
    <dgm:pt modelId="{879E374D-1B28-4693-A3F6-7A5A0E03051E}" type="parTrans" cxnId="{F3B1A3CC-F065-4925-B032-EC957375158D}">
      <dgm:prSet/>
      <dgm:spPr/>
      <dgm:t>
        <a:bodyPr/>
        <a:lstStyle/>
        <a:p>
          <a:endParaRPr lang="en-US"/>
        </a:p>
      </dgm:t>
    </dgm:pt>
    <dgm:pt modelId="{6B3ECA23-BC0F-46FE-BA2A-7C4FF99F197E}" type="sibTrans" cxnId="{F3B1A3CC-F065-4925-B032-EC957375158D}">
      <dgm:prSet/>
      <dgm:spPr/>
      <dgm:t>
        <a:bodyPr/>
        <a:lstStyle/>
        <a:p>
          <a:endParaRPr lang="en-US"/>
        </a:p>
      </dgm:t>
    </dgm:pt>
    <dgm:pt modelId="{7109823C-3F58-4C2C-9DD6-B5078D4F7162}">
      <dgm:prSet/>
      <dgm:spPr/>
      <dgm:t>
        <a:bodyPr/>
        <a:lstStyle/>
        <a:p>
          <a:r>
            <a:rPr lang="en-US" dirty="0"/>
            <a:t>Add indexes through trigger</a:t>
          </a:r>
        </a:p>
      </dgm:t>
    </dgm:pt>
    <dgm:pt modelId="{1F27B8C8-9C75-422E-9573-D2590D07E174}" type="parTrans" cxnId="{AAED2A7A-6187-4C63-90A9-C722ADE9F7E7}">
      <dgm:prSet/>
      <dgm:spPr/>
      <dgm:t>
        <a:bodyPr/>
        <a:lstStyle/>
        <a:p>
          <a:endParaRPr lang="en-US"/>
        </a:p>
      </dgm:t>
    </dgm:pt>
    <dgm:pt modelId="{AEFAC22B-6F9D-4ED3-9B66-1FAE46F4D328}" type="sibTrans" cxnId="{AAED2A7A-6187-4C63-90A9-C722ADE9F7E7}">
      <dgm:prSet/>
      <dgm:spPr/>
      <dgm:t>
        <a:bodyPr/>
        <a:lstStyle/>
        <a:p>
          <a:endParaRPr lang="en-US"/>
        </a:p>
      </dgm:t>
    </dgm:pt>
    <dgm:pt modelId="{57FC5BFE-D202-41A7-A251-0F364FFA37B2}" type="pres">
      <dgm:prSet presAssocID="{7B46264F-F05B-4818-9909-D2B2BDF38F2A}" presName="Name0" presStyleCnt="0">
        <dgm:presLayoutVars>
          <dgm:dir/>
          <dgm:animLvl val="lvl"/>
          <dgm:resizeHandles val="exact"/>
        </dgm:presLayoutVars>
      </dgm:prSet>
      <dgm:spPr/>
    </dgm:pt>
    <dgm:pt modelId="{3796470E-4D90-4299-9B48-29F27EFEF4CE}" type="pres">
      <dgm:prSet presAssocID="{D1608B9C-39D7-4CFC-A8D8-37B8D6C569D0}" presName="boxAndChildren" presStyleCnt="0"/>
      <dgm:spPr/>
    </dgm:pt>
    <dgm:pt modelId="{05853E10-9A9B-43A3-9A41-426712D998A7}" type="pres">
      <dgm:prSet presAssocID="{D1608B9C-39D7-4CFC-A8D8-37B8D6C569D0}" presName="parentTextBox" presStyleLbl="alignNode1" presStyleIdx="0" presStyleCnt="4"/>
      <dgm:spPr/>
    </dgm:pt>
    <dgm:pt modelId="{28760C98-25EC-44CC-9488-3FFC3A6C3B56}" type="pres">
      <dgm:prSet presAssocID="{D1608B9C-39D7-4CFC-A8D8-37B8D6C569D0}" presName="descendantBox" presStyleLbl="bgAccFollowNode1" presStyleIdx="0" presStyleCnt="4"/>
      <dgm:spPr/>
    </dgm:pt>
    <dgm:pt modelId="{275D6177-026C-4D4E-9996-59CA77324CDF}" type="pres">
      <dgm:prSet presAssocID="{86D2D918-54B1-4CB8-91CB-AACDD5A7EF43}" presName="sp" presStyleCnt="0"/>
      <dgm:spPr/>
    </dgm:pt>
    <dgm:pt modelId="{97A06E0A-0201-44F5-B378-0C6308338148}" type="pres">
      <dgm:prSet presAssocID="{52150554-4321-4D59-AA9C-B5ED68C6655C}" presName="arrowAndChildren" presStyleCnt="0"/>
      <dgm:spPr/>
    </dgm:pt>
    <dgm:pt modelId="{4A41C53C-6052-43B3-A7FC-4538191E3156}" type="pres">
      <dgm:prSet presAssocID="{52150554-4321-4D59-AA9C-B5ED68C6655C}" presName="parentTextArrow" presStyleLbl="node1" presStyleIdx="0" presStyleCnt="0"/>
      <dgm:spPr/>
    </dgm:pt>
    <dgm:pt modelId="{2618A366-4D04-4597-A7BD-658CDC23EF9D}" type="pres">
      <dgm:prSet presAssocID="{52150554-4321-4D59-AA9C-B5ED68C6655C}" presName="arrow" presStyleLbl="alignNode1" presStyleIdx="1" presStyleCnt="4"/>
      <dgm:spPr/>
    </dgm:pt>
    <dgm:pt modelId="{11CB0E9E-09F8-45F0-9C24-9746A254BB49}" type="pres">
      <dgm:prSet presAssocID="{52150554-4321-4D59-AA9C-B5ED68C6655C}" presName="descendantArrow" presStyleLbl="bgAccFollowNode1" presStyleIdx="1" presStyleCnt="4"/>
      <dgm:spPr/>
    </dgm:pt>
    <dgm:pt modelId="{CF424097-5EB8-4199-916D-559E79EA99E2}" type="pres">
      <dgm:prSet presAssocID="{E9D1309E-EF5F-4985-A00B-B45C8F966BEF}" presName="sp" presStyleCnt="0"/>
      <dgm:spPr/>
    </dgm:pt>
    <dgm:pt modelId="{35C59122-9CC3-4890-934A-ABC9798E6E80}" type="pres">
      <dgm:prSet presAssocID="{C2BE4C07-40E0-4017-85B1-B215A600E494}" presName="arrowAndChildren" presStyleCnt="0"/>
      <dgm:spPr/>
    </dgm:pt>
    <dgm:pt modelId="{4A709444-4E79-4669-8D14-69E856C8F4DF}" type="pres">
      <dgm:prSet presAssocID="{C2BE4C07-40E0-4017-85B1-B215A600E494}" presName="parentTextArrow" presStyleLbl="node1" presStyleIdx="0" presStyleCnt="0"/>
      <dgm:spPr/>
    </dgm:pt>
    <dgm:pt modelId="{4C04E016-4DAF-481F-9630-9073D711EFF4}" type="pres">
      <dgm:prSet presAssocID="{C2BE4C07-40E0-4017-85B1-B215A600E494}" presName="arrow" presStyleLbl="alignNode1" presStyleIdx="2" presStyleCnt="4"/>
      <dgm:spPr/>
    </dgm:pt>
    <dgm:pt modelId="{C06EE716-2796-4238-B007-41FB6F5A926F}" type="pres">
      <dgm:prSet presAssocID="{C2BE4C07-40E0-4017-85B1-B215A600E494}" presName="descendantArrow" presStyleLbl="bgAccFollowNode1" presStyleIdx="2" presStyleCnt="4"/>
      <dgm:spPr/>
    </dgm:pt>
    <dgm:pt modelId="{FD92A616-680B-461F-A7DD-8AA39A366C4C}" type="pres">
      <dgm:prSet presAssocID="{EAC391D0-01D7-408D-BF89-36527FE4F82A}" presName="sp" presStyleCnt="0"/>
      <dgm:spPr/>
    </dgm:pt>
    <dgm:pt modelId="{D07FD99B-E9C2-4C66-8EC8-6559510137B1}" type="pres">
      <dgm:prSet presAssocID="{B945838C-F7FC-4AEC-8C11-BEFF48EA9C3F}" presName="arrowAndChildren" presStyleCnt="0"/>
      <dgm:spPr/>
    </dgm:pt>
    <dgm:pt modelId="{2F7519ED-4B54-4683-9EEB-A2D604CA79CD}" type="pres">
      <dgm:prSet presAssocID="{B945838C-F7FC-4AEC-8C11-BEFF48EA9C3F}" presName="parentTextArrow" presStyleLbl="node1" presStyleIdx="0" presStyleCnt="0"/>
      <dgm:spPr/>
    </dgm:pt>
    <dgm:pt modelId="{B6B426FE-885A-42EF-8ED2-B6302EB0B6CF}" type="pres">
      <dgm:prSet presAssocID="{B945838C-F7FC-4AEC-8C11-BEFF48EA9C3F}" presName="arrow" presStyleLbl="alignNode1" presStyleIdx="3" presStyleCnt="4"/>
      <dgm:spPr/>
    </dgm:pt>
    <dgm:pt modelId="{A1368E33-BB02-4289-9066-506386BCC204}" type="pres">
      <dgm:prSet presAssocID="{B945838C-F7FC-4AEC-8C11-BEFF48EA9C3F}" presName="descendantArrow" presStyleLbl="bgAccFollowNode1" presStyleIdx="3" presStyleCnt="4"/>
      <dgm:spPr/>
    </dgm:pt>
  </dgm:ptLst>
  <dgm:cxnLst>
    <dgm:cxn modelId="{AD4DD400-8609-46A1-98DC-B60842C29BBF}" type="presOf" srcId="{7B46264F-F05B-4818-9909-D2B2BDF38F2A}" destId="{57FC5BFE-D202-41A7-A251-0F364FFA37B2}" srcOrd="0" destOrd="0" presId="urn:microsoft.com/office/officeart/2016/7/layout/VerticalDownArrowProcess"/>
    <dgm:cxn modelId="{1105901B-4ACD-437B-BF4D-2812443BEEB1}" type="presOf" srcId="{B945838C-F7FC-4AEC-8C11-BEFF48EA9C3F}" destId="{2F7519ED-4B54-4683-9EEB-A2D604CA79CD}" srcOrd="0" destOrd="0" presId="urn:microsoft.com/office/officeart/2016/7/layout/VerticalDownArrowProcess"/>
    <dgm:cxn modelId="{B0B5AD21-7775-4B72-BBB4-B251EC35A427}" type="presOf" srcId="{D1608B9C-39D7-4CFC-A8D8-37B8D6C569D0}" destId="{05853E10-9A9B-43A3-9A41-426712D998A7}" srcOrd="0" destOrd="0" presId="urn:microsoft.com/office/officeart/2016/7/layout/VerticalDownArrowProcess"/>
    <dgm:cxn modelId="{028EF435-6DFD-4931-955D-3D4A541B2DA4}" srcId="{7B46264F-F05B-4818-9909-D2B2BDF38F2A}" destId="{52150554-4321-4D59-AA9C-B5ED68C6655C}" srcOrd="2" destOrd="0" parTransId="{DE2E1084-DE21-432B-AA61-892F9E447176}" sibTransId="{86D2D918-54B1-4CB8-91CB-AACDD5A7EF43}"/>
    <dgm:cxn modelId="{6FC7E372-8682-4D09-B064-5163BF3C7A5B}" srcId="{52150554-4321-4D59-AA9C-B5ED68C6655C}" destId="{1DB19F43-0D04-497C-99B0-6191A250014D}" srcOrd="0" destOrd="0" parTransId="{2DCD20AD-E1D6-48C6-8C58-A8C20D5719B3}" sibTransId="{89C9212E-811D-4EEC-9C64-A25CE061132A}"/>
    <dgm:cxn modelId="{A5526E74-7DAE-487D-A341-B32349DAA9F8}" srcId="{B945838C-F7FC-4AEC-8C11-BEFF48EA9C3F}" destId="{7B54EBBF-1AFF-48D7-9389-24702EE169CD}" srcOrd="0" destOrd="0" parTransId="{B2AD02F0-A421-452F-8239-FACECC451ED4}" sibTransId="{B61B4175-E13C-44F8-B80B-9A98C870EC88}"/>
    <dgm:cxn modelId="{9D97E578-2D21-4B42-A770-C06B03638C00}" type="presOf" srcId="{52150554-4321-4D59-AA9C-B5ED68C6655C}" destId="{2618A366-4D04-4597-A7BD-658CDC23EF9D}" srcOrd="1" destOrd="0" presId="urn:microsoft.com/office/officeart/2016/7/layout/VerticalDownArrowProcess"/>
    <dgm:cxn modelId="{AAED2A7A-6187-4C63-90A9-C722ADE9F7E7}" srcId="{D1608B9C-39D7-4CFC-A8D8-37B8D6C569D0}" destId="{7109823C-3F58-4C2C-9DD6-B5078D4F7162}" srcOrd="0" destOrd="0" parTransId="{1F27B8C8-9C75-422E-9573-D2590D07E174}" sibTransId="{AEFAC22B-6F9D-4ED3-9B66-1FAE46F4D328}"/>
    <dgm:cxn modelId="{6C3D407C-7608-47F2-A292-D5BD4D49D1F2}" type="presOf" srcId="{C2BE4C07-40E0-4017-85B1-B215A600E494}" destId="{4C04E016-4DAF-481F-9630-9073D711EFF4}" srcOrd="1" destOrd="0" presId="urn:microsoft.com/office/officeart/2016/7/layout/VerticalDownArrowProcess"/>
    <dgm:cxn modelId="{89471694-6077-4DE1-A3D1-2A729677B0E7}" srcId="{7B46264F-F05B-4818-9909-D2B2BDF38F2A}" destId="{B945838C-F7FC-4AEC-8C11-BEFF48EA9C3F}" srcOrd="0" destOrd="0" parTransId="{77648247-AB0E-47DC-8675-A690EAA3A886}" sibTransId="{EAC391D0-01D7-408D-BF89-36527FE4F82A}"/>
    <dgm:cxn modelId="{80273BA2-93BE-4516-A558-58F93637484F}" srcId="{C2BE4C07-40E0-4017-85B1-B215A600E494}" destId="{CBD12AF0-5998-4223-AD4D-D520A962A2F9}" srcOrd="0" destOrd="0" parTransId="{ADF98035-23BE-4326-9CF8-81088EFAC106}" sibTransId="{772563A6-813D-4A02-AFEC-03A5488ABDD1}"/>
    <dgm:cxn modelId="{75FEFAA3-3E58-4090-B167-6FAA5549C7D5}" type="presOf" srcId="{C2BE4C07-40E0-4017-85B1-B215A600E494}" destId="{4A709444-4E79-4669-8D14-69E856C8F4DF}" srcOrd="0" destOrd="0" presId="urn:microsoft.com/office/officeart/2016/7/layout/VerticalDownArrowProcess"/>
    <dgm:cxn modelId="{37B962A4-5960-4AED-A08E-839B1A605DB5}" type="presOf" srcId="{B945838C-F7FC-4AEC-8C11-BEFF48EA9C3F}" destId="{B6B426FE-885A-42EF-8ED2-B6302EB0B6CF}" srcOrd="1" destOrd="0" presId="urn:microsoft.com/office/officeart/2016/7/layout/VerticalDownArrowProcess"/>
    <dgm:cxn modelId="{27D11CA5-055F-4412-8B01-ADA2AD6F2CE7}" type="presOf" srcId="{7109823C-3F58-4C2C-9DD6-B5078D4F7162}" destId="{28760C98-25EC-44CC-9488-3FFC3A6C3B56}" srcOrd="0" destOrd="0" presId="urn:microsoft.com/office/officeart/2016/7/layout/VerticalDownArrowProcess"/>
    <dgm:cxn modelId="{CB966AB2-B060-4210-BEF6-ECEEA7EB793B}" srcId="{7B46264F-F05B-4818-9909-D2B2BDF38F2A}" destId="{C2BE4C07-40E0-4017-85B1-B215A600E494}" srcOrd="1" destOrd="0" parTransId="{A6821DDF-BFDC-490A-8AAF-A3AB72DE8181}" sibTransId="{E9D1309E-EF5F-4985-A00B-B45C8F966BEF}"/>
    <dgm:cxn modelId="{E31D86C2-67A6-4C88-8BAE-BFF952CC7D3B}" type="presOf" srcId="{CBD12AF0-5998-4223-AD4D-D520A962A2F9}" destId="{C06EE716-2796-4238-B007-41FB6F5A926F}" srcOrd="0" destOrd="0" presId="urn:microsoft.com/office/officeart/2016/7/layout/VerticalDownArrowProcess"/>
    <dgm:cxn modelId="{F891F5C4-8300-413D-BF17-1B913BF28274}" type="presOf" srcId="{7B54EBBF-1AFF-48D7-9389-24702EE169CD}" destId="{A1368E33-BB02-4289-9066-506386BCC204}" srcOrd="0" destOrd="0" presId="urn:microsoft.com/office/officeart/2016/7/layout/VerticalDownArrowProcess"/>
    <dgm:cxn modelId="{F3B1A3CC-F065-4925-B032-EC957375158D}" srcId="{7B46264F-F05B-4818-9909-D2B2BDF38F2A}" destId="{D1608B9C-39D7-4CFC-A8D8-37B8D6C569D0}" srcOrd="3" destOrd="0" parTransId="{879E374D-1B28-4693-A3F6-7A5A0E03051E}" sibTransId="{6B3ECA23-BC0F-46FE-BA2A-7C4FF99F197E}"/>
    <dgm:cxn modelId="{EB64ACCF-20F1-4657-AE4F-5F2A9566F6EA}" type="presOf" srcId="{1DB19F43-0D04-497C-99B0-6191A250014D}" destId="{11CB0E9E-09F8-45F0-9C24-9746A254BB49}" srcOrd="0" destOrd="0" presId="urn:microsoft.com/office/officeart/2016/7/layout/VerticalDownArrowProcess"/>
    <dgm:cxn modelId="{76A6B9DD-D8DC-4F88-9F7A-C6BB92B3525E}" type="presOf" srcId="{52150554-4321-4D59-AA9C-B5ED68C6655C}" destId="{4A41C53C-6052-43B3-A7FC-4538191E3156}" srcOrd="0" destOrd="0" presId="urn:microsoft.com/office/officeart/2016/7/layout/VerticalDownArrowProcess"/>
    <dgm:cxn modelId="{C0CE0C9C-4BDA-47DB-BD6A-1187210FD04E}" type="presParOf" srcId="{57FC5BFE-D202-41A7-A251-0F364FFA37B2}" destId="{3796470E-4D90-4299-9B48-29F27EFEF4CE}" srcOrd="0" destOrd="0" presId="urn:microsoft.com/office/officeart/2016/7/layout/VerticalDownArrowProcess"/>
    <dgm:cxn modelId="{EA83D5DB-E36A-45CF-A4C3-85FDE456E9B2}" type="presParOf" srcId="{3796470E-4D90-4299-9B48-29F27EFEF4CE}" destId="{05853E10-9A9B-43A3-9A41-426712D998A7}" srcOrd="0" destOrd="0" presId="urn:microsoft.com/office/officeart/2016/7/layout/VerticalDownArrowProcess"/>
    <dgm:cxn modelId="{76C75D0A-D053-4FC8-A082-8E6263F55D42}" type="presParOf" srcId="{3796470E-4D90-4299-9B48-29F27EFEF4CE}" destId="{28760C98-25EC-44CC-9488-3FFC3A6C3B56}" srcOrd="1" destOrd="0" presId="urn:microsoft.com/office/officeart/2016/7/layout/VerticalDownArrowProcess"/>
    <dgm:cxn modelId="{FCE3CDEA-E8F5-443B-AE2E-5AB7EBE7E43C}" type="presParOf" srcId="{57FC5BFE-D202-41A7-A251-0F364FFA37B2}" destId="{275D6177-026C-4D4E-9996-59CA77324CDF}" srcOrd="1" destOrd="0" presId="urn:microsoft.com/office/officeart/2016/7/layout/VerticalDownArrowProcess"/>
    <dgm:cxn modelId="{BF52DE1B-A4F5-4B37-9774-E9251B3F52A4}" type="presParOf" srcId="{57FC5BFE-D202-41A7-A251-0F364FFA37B2}" destId="{97A06E0A-0201-44F5-B378-0C6308338148}" srcOrd="2" destOrd="0" presId="urn:microsoft.com/office/officeart/2016/7/layout/VerticalDownArrowProcess"/>
    <dgm:cxn modelId="{1B1AE365-26F3-48F8-8759-B31A52B71170}" type="presParOf" srcId="{97A06E0A-0201-44F5-B378-0C6308338148}" destId="{4A41C53C-6052-43B3-A7FC-4538191E3156}" srcOrd="0" destOrd="0" presId="urn:microsoft.com/office/officeart/2016/7/layout/VerticalDownArrowProcess"/>
    <dgm:cxn modelId="{D809FEE8-F238-4B6D-A8DF-76DC00A3EAA8}" type="presParOf" srcId="{97A06E0A-0201-44F5-B378-0C6308338148}" destId="{2618A366-4D04-4597-A7BD-658CDC23EF9D}" srcOrd="1" destOrd="0" presId="urn:microsoft.com/office/officeart/2016/7/layout/VerticalDownArrowProcess"/>
    <dgm:cxn modelId="{AD51E671-D001-4969-A039-BE319DB9B103}" type="presParOf" srcId="{97A06E0A-0201-44F5-B378-0C6308338148}" destId="{11CB0E9E-09F8-45F0-9C24-9746A254BB49}" srcOrd="2" destOrd="0" presId="urn:microsoft.com/office/officeart/2016/7/layout/VerticalDownArrowProcess"/>
    <dgm:cxn modelId="{E178CBC0-44D2-44F1-A596-77E98CA13070}" type="presParOf" srcId="{57FC5BFE-D202-41A7-A251-0F364FFA37B2}" destId="{CF424097-5EB8-4199-916D-559E79EA99E2}" srcOrd="3" destOrd="0" presId="urn:microsoft.com/office/officeart/2016/7/layout/VerticalDownArrowProcess"/>
    <dgm:cxn modelId="{0BF26C8A-0A17-416B-A4B0-0C5975A35A00}" type="presParOf" srcId="{57FC5BFE-D202-41A7-A251-0F364FFA37B2}" destId="{35C59122-9CC3-4890-934A-ABC9798E6E80}" srcOrd="4" destOrd="0" presId="urn:microsoft.com/office/officeart/2016/7/layout/VerticalDownArrowProcess"/>
    <dgm:cxn modelId="{9A047CCF-A43B-45FC-B25F-3908F265E878}" type="presParOf" srcId="{35C59122-9CC3-4890-934A-ABC9798E6E80}" destId="{4A709444-4E79-4669-8D14-69E856C8F4DF}" srcOrd="0" destOrd="0" presId="urn:microsoft.com/office/officeart/2016/7/layout/VerticalDownArrowProcess"/>
    <dgm:cxn modelId="{9855F62D-5991-4E03-94B2-583DEBF844DD}" type="presParOf" srcId="{35C59122-9CC3-4890-934A-ABC9798E6E80}" destId="{4C04E016-4DAF-481F-9630-9073D711EFF4}" srcOrd="1" destOrd="0" presId="urn:microsoft.com/office/officeart/2016/7/layout/VerticalDownArrowProcess"/>
    <dgm:cxn modelId="{6C1B2696-AABF-4922-AFB8-E2FE36B816D0}" type="presParOf" srcId="{35C59122-9CC3-4890-934A-ABC9798E6E80}" destId="{C06EE716-2796-4238-B007-41FB6F5A926F}" srcOrd="2" destOrd="0" presId="urn:microsoft.com/office/officeart/2016/7/layout/VerticalDownArrowProcess"/>
    <dgm:cxn modelId="{19457E9D-35A7-41C6-A3BF-427812D17E4E}" type="presParOf" srcId="{57FC5BFE-D202-41A7-A251-0F364FFA37B2}" destId="{FD92A616-680B-461F-A7DD-8AA39A366C4C}" srcOrd="5" destOrd="0" presId="urn:microsoft.com/office/officeart/2016/7/layout/VerticalDownArrowProcess"/>
    <dgm:cxn modelId="{022F3574-A04F-4DDA-9BF8-781000CB0969}" type="presParOf" srcId="{57FC5BFE-D202-41A7-A251-0F364FFA37B2}" destId="{D07FD99B-E9C2-4C66-8EC8-6559510137B1}" srcOrd="6" destOrd="0" presId="urn:microsoft.com/office/officeart/2016/7/layout/VerticalDownArrowProcess"/>
    <dgm:cxn modelId="{26E47B3E-0B21-4FAD-AD33-8B94523A5852}" type="presParOf" srcId="{D07FD99B-E9C2-4C66-8EC8-6559510137B1}" destId="{2F7519ED-4B54-4683-9EEB-A2D604CA79CD}" srcOrd="0" destOrd="0" presId="urn:microsoft.com/office/officeart/2016/7/layout/VerticalDownArrowProcess"/>
    <dgm:cxn modelId="{A9AA9BD9-1484-44F0-98B1-6E1AA522C575}" type="presParOf" srcId="{D07FD99B-E9C2-4C66-8EC8-6559510137B1}" destId="{B6B426FE-885A-42EF-8ED2-B6302EB0B6CF}" srcOrd="1" destOrd="0" presId="urn:microsoft.com/office/officeart/2016/7/layout/VerticalDownArrowProcess"/>
    <dgm:cxn modelId="{C243CB12-FBC6-4F64-9563-48EA9BAAAF62}" type="presParOf" srcId="{D07FD99B-E9C2-4C66-8EC8-6559510137B1}" destId="{A1368E33-BB02-4289-9066-506386BCC204}"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5C15AA-8B4B-3C4A-9896-5886B5244B3A}" type="doc">
      <dgm:prSet loTypeId="urn:microsoft.com/office/officeart/2005/8/layout/default" loCatId="" qsTypeId="urn:microsoft.com/office/officeart/2005/8/quickstyle/simple1" qsCatId="simple" csTypeId="urn:microsoft.com/office/officeart/2005/8/colors/colorful2" csCatId="colorful" phldr="1"/>
      <dgm:spPr/>
      <dgm:t>
        <a:bodyPr/>
        <a:lstStyle/>
        <a:p>
          <a:endParaRPr lang="en-GB"/>
        </a:p>
      </dgm:t>
    </dgm:pt>
    <dgm:pt modelId="{AD8367D1-7BAB-0A44-AA3A-5187B56E8349}">
      <dgm:prSet phldrT="[Text]"/>
      <dgm:spPr/>
      <dgm:t>
        <a:bodyPr/>
        <a:lstStyle/>
        <a:p>
          <a:r>
            <a:rPr lang="en-GB" dirty="0"/>
            <a:t>Related work search</a:t>
          </a:r>
        </a:p>
      </dgm:t>
    </dgm:pt>
    <dgm:pt modelId="{AFAAFFE0-A2BF-AB4B-B7CC-D8A189C5432A}" type="parTrans" cxnId="{ABEB7585-0F0B-C649-9C38-7EEA31D19642}">
      <dgm:prSet/>
      <dgm:spPr/>
      <dgm:t>
        <a:bodyPr/>
        <a:lstStyle/>
        <a:p>
          <a:endParaRPr lang="en-GB"/>
        </a:p>
      </dgm:t>
    </dgm:pt>
    <dgm:pt modelId="{68D15DAC-88EA-614A-AE94-28144D430DE1}" type="sibTrans" cxnId="{ABEB7585-0F0B-C649-9C38-7EEA31D19642}">
      <dgm:prSet/>
      <dgm:spPr/>
      <dgm:t>
        <a:bodyPr/>
        <a:lstStyle/>
        <a:p>
          <a:endParaRPr lang="en-GB"/>
        </a:p>
      </dgm:t>
    </dgm:pt>
    <dgm:pt modelId="{BA75802D-9C33-9044-A0EB-020AA963F8EC}">
      <dgm:prSet phldrT="[Text]"/>
      <dgm:spPr/>
      <dgm:t>
        <a:bodyPr/>
        <a:lstStyle/>
        <a:p>
          <a:r>
            <a:rPr lang="en-GB" dirty="0"/>
            <a:t>Custom Verticals and refiners</a:t>
          </a:r>
        </a:p>
      </dgm:t>
    </dgm:pt>
    <dgm:pt modelId="{6699551E-E7CA-F844-9CDB-8DD61569015C}" type="parTrans" cxnId="{4EAEF819-6588-304C-8D41-6F9FE59D8BA4}">
      <dgm:prSet/>
      <dgm:spPr/>
      <dgm:t>
        <a:bodyPr/>
        <a:lstStyle/>
        <a:p>
          <a:endParaRPr lang="en-GB"/>
        </a:p>
      </dgm:t>
    </dgm:pt>
    <dgm:pt modelId="{2C52C39C-7B06-5248-A64A-116E21EE6660}" type="sibTrans" cxnId="{4EAEF819-6588-304C-8D41-6F9FE59D8BA4}">
      <dgm:prSet/>
      <dgm:spPr/>
      <dgm:t>
        <a:bodyPr/>
        <a:lstStyle/>
        <a:p>
          <a:endParaRPr lang="en-GB"/>
        </a:p>
      </dgm:t>
    </dgm:pt>
    <dgm:pt modelId="{094E4486-C55D-484B-BA77-D0DB4FD1269F}">
      <dgm:prSet phldrT="[Text]"/>
      <dgm:spPr/>
      <dgm:t>
        <a:bodyPr/>
        <a:lstStyle/>
        <a:p>
          <a:r>
            <a:rPr lang="en-GB" dirty="0"/>
            <a:t>Semantic search (GA)</a:t>
          </a:r>
        </a:p>
      </dgm:t>
    </dgm:pt>
    <dgm:pt modelId="{9412B067-66B5-F44F-92E5-5CC18D3CE055}" type="parTrans" cxnId="{380841E6-5B3F-6F47-9F5A-A15F5AE90C7D}">
      <dgm:prSet/>
      <dgm:spPr/>
      <dgm:t>
        <a:bodyPr/>
        <a:lstStyle/>
        <a:p>
          <a:endParaRPr lang="en-GB"/>
        </a:p>
      </dgm:t>
    </dgm:pt>
    <dgm:pt modelId="{8AD9EDE0-3E42-7348-9679-B623743F69AD}" type="sibTrans" cxnId="{380841E6-5B3F-6F47-9F5A-A15F5AE90C7D}">
      <dgm:prSet/>
      <dgm:spPr/>
      <dgm:t>
        <a:bodyPr/>
        <a:lstStyle/>
        <a:p>
          <a:endParaRPr lang="en-GB"/>
        </a:p>
      </dgm:t>
    </dgm:pt>
    <dgm:pt modelId="{235EF40D-EFF7-2E43-ACAE-AC5A7C1AB2D3}">
      <dgm:prSet phldrT="[Text]"/>
      <dgm:spPr/>
      <dgm:t>
        <a:bodyPr/>
        <a:lstStyle/>
        <a:p>
          <a:r>
            <a:rPr lang="en-GB" dirty="0"/>
            <a:t>Cross tenant people search</a:t>
          </a:r>
        </a:p>
      </dgm:t>
    </dgm:pt>
    <dgm:pt modelId="{496D35DF-5317-3F41-BDAF-92388413BB90}" type="parTrans" cxnId="{973F3C86-1F46-5742-916B-1DCD5C1F85D4}">
      <dgm:prSet/>
      <dgm:spPr/>
      <dgm:t>
        <a:bodyPr/>
        <a:lstStyle/>
        <a:p>
          <a:endParaRPr lang="en-GB"/>
        </a:p>
      </dgm:t>
    </dgm:pt>
    <dgm:pt modelId="{D73103AA-45DE-1440-BE38-17F3F0636BA6}" type="sibTrans" cxnId="{973F3C86-1F46-5742-916B-1DCD5C1F85D4}">
      <dgm:prSet/>
      <dgm:spPr/>
      <dgm:t>
        <a:bodyPr/>
        <a:lstStyle/>
        <a:p>
          <a:endParaRPr lang="en-GB"/>
        </a:p>
      </dgm:t>
    </dgm:pt>
    <dgm:pt modelId="{A5045263-B519-4041-99AF-A7BBB2294CBD}">
      <dgm:prSet phldrT="[Text]"/>
      <dgm:spPr/>
      <dgm:t>
        <a:bodyPr/>
        <a:lstStyle/>
        <a:p>
          <a:r>
            <a:rPr lang="en-GB" dirty="0"/>
            <a:t>Conversations search in SharePoint and </a:t>
          </a:r>
          <a:r>
            <a:rPr lang="en-GB" dirty="0" err="1"/>
            <a:t>Office.com</a:t>
          </a:r>
          <a:endParaRPr lang="en-GB" dirty="0"/>
        </a:p>
      </dgm:t>
    </dgm:pt>
    <dgm:pt modelId="{D782A4B2-6CCF-2542-9026-8CD8C4FAADEC}" type="parTrans" cxnId="{4D26A0FF-A9A0-604B-8E69-022FE3BAF7A1}">
      <dgm:prSet/>
      <dgm:spPr/>
      <dgm:t>
        <a:bodyPr/>
        <a:lstStyle/>
        <a:p>
          <a:endParaRPr lang="en-GB"/>
        </a:p>
      </dgm:t>
    </dgm:pt>
    <dgm:pt modelId="{2FA1E62C-7B62-3940-9949-9204ED496328}" type="sibTrans" cxnId="{4D26A0FF-A9A0-604B-8E69-022FE3BAF7A1}">
      <dgm:prSet/>
      <dgm:spPr/>
      <dgm:t>
        <a:bodyPr/>
        <a:lstStyle/>
        <a:p>
          <a:endParaRPr lang="en-GB"/>
        </a:p>
      </dgm:t>
    </dgm:pt>
    <dgm:pt modelId="{ADB266AA-7364-7F44-9B00-7FACF7C785EB}">
      <dgm:prSet phldrT="[Text]"/>
      <dgm:spPr/>
      <dgm:t>
        <a:bodyPr/>
        <a:lstStyle/>
        <a:p>
          <a:r>
            <a:rPr lang="en-GB" dirty="0"/>
            <a:t>Personal query history</a:t>
          </a:r>
        </a:p>
      </dgm:t>
    </dgm:pt>
    <dgm:pt modelId="{5EC334D7-9657-AB49-BF8C-E261826596DB}" type="parTrans" cxnId="{0795E734-5234-FC46-A17D-B096487538AD}">
      <dgm:prSet/>
      <dgm:spPr/>
      <dgm:t>
        <a:bodyPr/>
        <a:lstStyle/>
        <a:p>
          <a:endParaRPr lang="en-GB"/>
        </a:p>
      </dgm:t>
    </dgm:pt>
    <dgm:pt modelId="{EDE0939D-8B49-D241-A5D1-CF18F598D055}" type="sibTrans" cxnId="{0795E734-5234-FC46-A17D-B096487538AD}">
      <dgm:prSet/>
      <dgm:spPr/>
      <dgm:t>
        <a:bodyPr/>
        <a:lstStyle/>
        <a:p>
          <a:endParaRPr lang="en-GB"/>
        </a:p>
      </dgm:t>
    </dgm:pt>
    <dgm:pt modelId="{587D53F1-BC53-954E-A63A-C365B87E0AC2}" type="pres">
      <dgm:prSet presAssocID="{605C15AA-8B4B-3C4A-9896-5886B5244B3A}" presName="diagram" presStyleCnt="0">
        <dgm:presLayoutVars>
          <dgm:dir/>
          <dgm:resizeHandles val="exact"/>
        </dgm:presLayoutVars>
      </dgm:prSet>
      <dgm:spPr/>
    </dgm:pt>
    <dgm:pt modelId="{3ECC7DB4-32D0-8C4F-8F9B-D93FD967EFA3}" type="pres">
      <dgm:prSet presAssocID="{AD8367D1-7BAB-0A44-AA3A-5187B56E8349}" presName="node" presStyleLbl="node1" presStyleIdx="0" presStyleCnt="6">
        <dgm:presLayoutVars>
          <dgm:bulletEnabled val="1"/>
        </dgm:presLayoutVars>
      </dgm:prSet>
      <dgm:spPr/>
    </dgm:pt>
    <dgm:pt modelId="{F8915990-31F5-5140-A503-E59A9E8BF831}" type="pres">
      <dgm:prSet presAssocID="{68D15DAC-88EA-614A-AE94-28144D430DE1}" presName="sibTrans" presStyleCnt="0"/>
      <dgm:spPr/>
    </dgm:pt>
    <dgm:pt modelId="{A19FDB74-F271-1D40-9864-A088B9B4F1D3}" type="pres">
      <dgm:prSet presAssocID="{BA75802D-9C33-9044-A0EB-020AA963F8EC}" presName="node" presStyleLbl="node1" presStyleIdx="1" presStyleCnt="6">
        <dgm:presLayoutVars>
          <dgm:bulletEnabled val="1"/>
        </dgm:presLayoutVars>
      </dgm:prSet>
      <dgm:spPr/>
    </dgm:pt>
    <dgm:pt modelId="{4A16953B-90D9-3443-99D7-CEB02E7B7D6A}" type="pres">
      <dgm:prSet presAssocID="{2C52C39C-7B06-5248-A64A-116E21EE6660}" presName="sibTrans" presStyleCnt="0"/>
      <dgm:spPr/>
    </dgm:pt>
    <dgm:pt modelId="{3A06AC8B-3453-354C-B512-01F51B71D9C0}" type="pres">
      <dgm:prSet presAssocID="{094E4486-C55D-484B-BA77-D0DB4FD1269F}" presName="node" presStyleLbl="node1" presStyleIdx="2" presStyleCnt="6">
        <dgm:presLayoutVars>
          <dgm:bulletEnabled val="1"/>
        </dgm:presLayoutVars>
      </dgm:prSet>
      <dgm:spPr/>
    </dgm:pt>
    <dgm:pt modelId="{FDAB47D0-9D73-BF48-8D7F-B176F477C330}" type="pres">
      <dgm:prSet presAssocID="{8AD9EDE0-3E42-7348-9679-B623743F69AD}" presName="sibTrans" presStyleCnt="0"/>
      <dgm:spPr/>
    </dgm:pt>
    <dgm:pt modelId="{F3C067BB-A700-244E-B4D6-486FB026E986}" type="pres">
      <dgm:prSet presAssocID="{235EF40D-EFF7-2E43-ACAE-AC5A7C1AB2D3}" presName="node" presStyleLbl="node1" presStyleIdx="3" presStyleCnt="6">
        <dgm:presLayoutVars>
          <dgm:bulletEnabled val="1"/>
        </dgm:presLayoutVars>
      </dgm:prSet>
      <dgm:spPr/>
    </dgm:pt>
    <dgm:pt modelId="{11E689C1-0B72-1846-AF8A-906ABA2EEE0E}" type="pres">
      <dgm:prSet presAssocID="{D73103AA-45DE-1440-BE38-17F3F0636BA6}" presName="sibTrans" presStyleCnt="0"/>
      <dgm:spPr/>
    </dgm:pt>
    <dgm:pt modelId="{6A390D58-291A-EC4A-B95A-CA6A1AB7E881}" type="pres">
      <dgm:prSet presAssocID="{A5045263-B519-4041-99AF-A7BBB2294CBD}" presName="node" presStyleLbl="node1" presStyleIdx="4" presStyleCnt="6">
        <dgm:presLayoutVars>
          <dgm:bulletEnabled val="1"/>
        </dgm:presLayoutVars>
      </dgm:prSet>
      <dgm:spPr/>
    </dgm:pt>
    <dgm:pt modelId="{0BCF964A-912A-DA46-A197-53BD21AA6A92}" type="pres">
      <dgm:prSet presAssocID="{2FA1E62C-7B62-3940-9949-9204ED496328}" presName="sibTrans" presStyleCnt="0"/>
      <dgm:spPr/>
    </dgm:pt>
    <dgm:pt modelId="{F719B3B2-B4CB-0C43-A089-45B1A487A336}" type="pres">
      <dgm:prSet presAssocID="{ADB266AA-7364-7F44-9B00-7FACF7C785EB}" presName="node" presStyleLbl="node1" presStyleIdx="5" presStyleCnt="6">
        <dgm:presLayoutVars>
          <dgm:bulletEnabled val="1"/>
        </dgm:presLayoutVars>
      </dgm:prSet>
      <dgm:spPr/>
    </dgm:pt>
  </dgm:ptLst>
  <dgm:cxnLst>
    <dgm:cxn modelId="{ABC6DE02-D8F9-6841-9EC0-A1BB4EEA53F6}" type="presOf" srcId="{235EF40D-EFF7-2E43-ACAE-AC5A7C1AB2D3}" destId="{F3C067BB-A700-244E-B4D6-486FB026E986}" srcOrd="0" destOrd="0" presId="urn:microsoft.com/office/officeart/2005/8/layout/default"/>
    <dgm:cxn modelId="{4EAEF819-6588-304C-8D41-6F9FE59D8BA4}" srcId="{605C15AA-8B4B-3C4A-9896-5886B5244B3A}" destId="{BA75802D-9C33-9044-A0EB-020AA963F8EC}" srcOrd="1" destOrd="0" parTransId="{6699551E-E7CA-F844-9CDB-8DD61569015C}" sibTransId="{2C52C39C-7B06-5248-A64A-116E21EE6660}"/>
    <dgm:cxn modelId="{9362BC29-75B3-6E47-B98D-F11D4AA02FF7}" type="presOf" srcId="{094E4486-C55D-484B-BA77-D0DB4FD1269F}" destId="{3A06AC8B-3453-354C-B512-01F51B71D9C0}" srcOrd="0" destOrd="0" presId="urn:microsoft.com/office/officeart/2005/8/layout/default"/>
    <dgm:cxn modelId="{0795E734-5234-FC46-A17D-B096487538AD}" srcId="{605C15AA-8B4B-3C4A-9896-5886B5244B3A}" destId="{ADB266AA-7364-7F44-9B00-7FACF7C785EB}" srcOrd="5" destOrd="0" parTransId="{5EC334D7-9657-AB49-BF8C-E261826596DB}" sibTransId="{EDE0939D-8B49-D241-A5D1-CF18F598D055}"/>
    <dgm:cxn modelId="{57E9FC68-052B-3E4E-BAE0-08C4EDA4FEB3}" type="presOf" srcId="{BA75802D-9C33-9044-A0EB-020AA963F8EC}" destId="{A19FDB74-F271-1D40-9864-A088B9B4F1D3}" srcOrd="0" destOrd="0" presId="urn:microsoft.com/office/officeart/2005/8/layout/default"/>
    <dgm:cxn modelId="{8E07537F-BC47-F240-9DBD-04A0C9D08DCB}" type="presOf" srcId="{605C15AA-8B4B-3C4A-9896-5886B5244B3A}" destId="{587D53F1-BC53-954E-A63A-C365B87E0AC2}" srcOrd="0" destOrd="0" presId="urn:microsoft.com/office/officeart/2005/8/layout/default"/>
    <dgm:cxn modelId="{ABEB7585-0F0B-C649-9C38-7EEA31D19642}" srcId="{605C15AA-8B4B-3C4A-9896-5886B5244B3A}" destId="{AD8367D1-7BAB-0A44-AA3A-5187B56E8349}" srcOrd="0" destOrd="0" parTransId="{AFAAFFE0-A2BF-AB4B-B7CC-D8A189C5432A}" sibTransId="{68D15DAC-88EA-614A-AE94-28144D430DE1}"/>
    <dgm:cxn modelId="{973F3C86-1F46-5742-916B-1DCD5C1F85D4}" srcId="{605C15AA-8B4B-3C4A-9896-5886B5244B3A}" destId="{235EF40D-EFF7-2E43-ACAE-AC5A7C1AB2D3}" srcOrd="3" destOrd="0" parTransId="{496D35DF-5317-3F41-BDAF-92388413BB90}" sibTransId="{D73103AA-45DE-1440-BE38-17F3F0636BA6}"/>
    <dgm:cxn modelId="{B7B0EDA3-A46B-C149-A605-4C6D2CCB88AA}" type="presOf" srcId="{A5045263-B519-4041-99AF-A7BBB2294CBD}" destId="{6A390D58-291A-EC4A-B95A-CA6A1AB7E881}" srcOrd="0" destOrd="0" presId="urn:microsoft.com/office/officeart/2005/8/layout/default"/>
    <dgm:cxn modelId="{2D5648B8-E9D4-204E-9972-4B0D0FD0B990}" type="presOf" srcId="{AD8367D1-7BAB-0A44-AA3A-5187B56E8349}" destId="{3ECC7DB4-32D0-8C4F-8F9B-D93FD967EFA3}" srcOrd="0" destOrd="0" presId="urn:microsoft.com/office/officeart/2005/8/layout/default"/>
    <dgm:cxn modelId="{380841E6-5B3F-6F47-9F5A-A15F5AE90C7D}" srcId="{605C15AA-8B4B-3C4A-9896-5886B5244B3A}" destId="{094E4486-C55D-484B-BA77-D0DB4FD1269F}" srcOrd="2" destOrd="0" parTransId="{9412B067-66B5-F44F-92E5-5CC18D3CE055}" sibTransId="{8AD9EDE0-3E42-7348-9679-B623743F69AD}"/>
    <dgm:cxn modelId="{1FB5C3F7-E5B5-F741-90D7-26CFCCDD24F0}" type="presOf" srcId="{ADB266AA-7364-7F44-9B00-7FACF7C785EB}" destId="{F719B3B2-B4CB-0C43-A089-45B1A487A336}" srcOrd="0" destOrd="0" presId="urn:microsoft.com/office/officeart/2005/8/layout/default"/>
    <dgm:cxn modelId="{4D26A0FF-A9A0-604B-8E69-022FE3BAF7A1}" srcId="{605C15AA-8B4B-3C4A-9896-5886B5244B3A}" destId="{A5045263-B519-4041-99AF-A7BBB2294CBD}" srcOrd="4" destOrd="0" parTransId="{D782A4B2-6CCF-2542-9026-8CD8C4FAADEC}" sibTransId="{2FA1E62C-7B62-3940-9949-9204ED496328}"/>
    <dgm:cxn modelId="{391AB718-8D8C-C741-8B00-11530E51FBB9}" type="presParOf" srcId="{587D53F1-BC53-954E-A63A-C365B87E0AC2}" destId="{3ECC7DB4-32D0-8C4F-8F9B-D93FD967EFA3}" srcOrd="0" destOrd="0" presId="urn:microsoft.com/office/officeart/2005/8/layout/default"/>
    <dgm:cxn modelId="{C6771859-7970-234F-B8D3-B22C07C97F63}" type="presParOf" srcId="{587D53F1-BC53-954E-A63A-C365B87E0AC2}" destId="{F8915990-31F5-5140-A503-E59A9E8BF831}" srcOrd="1" destOrd="0" presId="urn:microsoft.com/office/officeart/2005/8/layout/default"/>
    <dgm:cxn modelId="{EBA1EEEA-99E2-F84C-9B85-D311C6517774}" type="presParOf" srcId="{587D53F1-BC53-954E-A63A-C365B87E0AC2}" destId="{A19FDB74-F271-1D40-9864-A088B9B4F1D3}" srcOrd="2" destOrd="0" presId="urn:microsoft.com/office/officeart/2005/8/layout/default"/>
    <dgm:cxn modelId="{8174C227-96C4-E648-9126-CEC03F3E4695}" type="presParOf" srcId="{587D53F1-BC53-954E-A63A-C365B87E0AC2}" destId="{4A16953B-90D9-3443-99D7-CEB02E7B7D6A}" srcOrd="3" destOrd="0" presId="urn:microsoft.com/office/officeart/2005/8/layout/default"/>
    <dgm:cxn modelId="{841E7F59-DB18-C247-97A6-7636609B312D}" type="presParOf" srcId="{587D53F1-BC53-954E-A63A-C365B87E0AC2}" destId="{3A06AC8B-3453-354C-B512-01F51B71D9C0}" srcOrd="4" destOrd="0" presId="urn:microsoft.com/office/officeart/2005/8/layout/default"/>
    <dgm:cxn modelId="{C1418BD6-D86D-BD4D-9529-A4FD2B72E467}" type="presParOf" srcId="{587D53F1-BC53-954E-A63A-C365B87E0AC2}" destId="{FDAB47D0-9D73-BF48-8D7F-B176F477C330}" srcOrd="5" destOrd="0" presId="urn:microsoft.com/office/officeart/2005/8/layout/default"/>
    <dgm:cxn modelId="{54114A0B-8099-AB4A-9BC9-3E65E8FF1FA8}" type="presParOf" srcId="{587D53F1-BC53-954E-A63A-C365B87E0AC2}" destId="{F3C067BB-A700-244E-B4D6-486FB026E986}" srcOrd="6" destOrd="0" presId="urn:microsoft.com/office/officeart/2005/8/layout/default"/>
    <dgm:cxn modelId="{E447B2C0-63A6-BF4E-A182-70E648E00B53}" type="presParOf" srcId="{587D53F1-BC53-954E-A63A-C365B87E0AC2}" destId="{11E689C1-0B72-1846-AF8A-906ABA2EEE0E}" srcOrd="7" destOrd="0" presId="urn:microsoft.com/office/officeart/2005/8/layout/default"/>
    <dgm:cxn modelId="{711794A5-FE42-6E44-909C-12C4880642E5}" type="presParOf" srcId="{587D53F1-BC53-954E-A63A-C365B87E0AC2}" destId="{6A390D58-291A-EC4A-B95A-CA6A1AB7E881}" srcOrd="8" destOrd="0" presId="urn:microsoft.com/office/officeart/2005/8/layout/default"/>
    <dgm:cxn modelId="{47CE80CD-2AE4-0340-8757-B7C7CA61F2B7}" type="presParOf" srcId="{587D53F1-BC53-954E-A63A-C365B87E0AC2}" destId="{0BCF964A-912A-DA46-A197-53BD21AA6A92}" srcOrd="9" destOrd="0" presId="urn:microsoft.com/office/officeart/2005/8/layout/default"/>
    <dgm:cxn modelId="{9DB87189-3A80-0042-AFFC-7CE32BF2AD1C}" type="presParOf" srcId="{587D53F1-BC53-954E-A63A-C365B87E0AC2}" destId="{F719B3B2-B4CB-0C43-A089-45B1A487A33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0064A-2F35-44FE-BC86-E58D92799640}">
      <dsp:nvSpPr>
        <dsp:cNvPr id="0" name=""/>
        <dsp:cNvSpPr/>
      </dsp:nvSpPr>
      <dsp:spPr>
        <a:xfrm>
          <a:off x="0" y="42333"/>
          <a:ext cx="2539999" cy="2032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AEA359-362E-40FB-AEFC-5ED04D3C103E}">
      <dsp:nvSpPr>
        <dsp:cNvPr id="0" name=""/>
        <dsp:cNvSpPr/>
      </dsp:nvSpPr>
      <dsp:spPr>
        <a:xfrm>
          <a:off x="228600" y="1871133"/>
          <a:ext cx="2260600" cy="711200"/>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Bookmarks</a:t>
          </a:r>
          <a:endParaRPr lang="en-GB" sz="2700" kern="1200" dirty="0"/>
        </a:p>
      </dsp:txBody>
      <dsp:txXfrm>
        <a:off x="228600" y="1871133"/>
        <a:ext cx="2260600" cy="711200"/>
      </dsp:txXfrm>
    </dsp:sp>
    <dsp:sp modelId="{5E7F2DEE-497D-4A1D-A98C-367D289590AC}">
      <dsp:nvSpPr>
        <dsp:cNvPr id="0" name=""/>
        <dsp:cNvSpPr/>
      </dsp:nvSpPr>
      <dsp:spPr>
        <a:xfrm>
          <a:off x="2794000" y="42333"/>
          <a:ext cx="2539999" cy="2032000"/>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400" t="-2083" r="-1400" b="-1191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B59774-C7D5-48D7-9A22-66B9E2230445}">
      <dsp:nvSpPr>
        <dsp:cNvPr id="0" name=""/>
        <dsp:cNvSpPr/>
      </dsp:nvSpPr>
      <dsp:spPr>
        <a:xfrm>
          <a:off x="3022600" y="1871133"/>
          <a:ext cx="2260600" cy="711200"/>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Acronyms</a:t>
          </a:r>
          <a:endParaRPr lang="en-US" sz="2700" kern="1200" dirty="0"/>
        </a:p>
      </dsp:txBody>
      <dsp:txXfrm>
        <a:off x="3022600" y="1871133"/>
        <a:ext cx="2260600" cy="711200"/>
      </dsp:txXfrm>
    </dsp:sp>
    <dsp:sp modelId="{59724D2A-BF87-4213-B270-CC59D906687E}">
      <dsp:nvSpPr>
        <dsp:cNvPr id="0" name=""/>
        <dsp:cNvSpPr/>
      </dsp:nvSpPr>
      <dsp:spPr>
        <a:xfrm>
          <a:off x="5587999" y="42333"/>
          <a:ext cx="2539999" cy="20320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265E65-3876-4C28-B65D-73CB0D57C598}">
      <dsp:nvSpPr>
        <dsp:cNvPr id="0" name=""/>
        <dsp:cNvSpPr/>
      </dsp:nvSpPr>
      <dsp:spPr>
        <a:xfrm>
          <a:off x="5816599" y="1871133"/>
          <a:ext cx="2260600" cy="711200"/>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Q&amp;A</a:t>
          </a:r>
          <a:endParaRPr lang="en-US" sz="2700" kern="1200" dirty="0"/>
        </a:p>
      </dsp:txBody>
      <dsp:txXfrm>
        <a:off x="5816599" y="1871133"/>
        <a:ext cx="2260600" cy="711200"/>
      </dsp:txXfrm>
    </dsp:sp>
    <dsp:sp modelId="{C9529FAF-ADAB-4440-9319-EAF2038ABBB9}">
      <dsp:nvSpPr>
        <dsp:cNvPr id="0" name=""/>
        <dsp:cNvSpPr/>
      </dsp:nvSpPr>
      <dsp:spPr>
        <a:xfrm>
          <a:off x="1397000" y="2836333"/>
          <a:ext cx="2539999" cy="203200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17C937-9C61-4A93-A4EB-6D246024BE81}">
      <dsp:nvSpPr>
        <dsp:cNvPr id="0" name=""/>
        <dsp:cNvSpPr/>
      </dsp:nvSpPr>
      <dsp:spPr>
        <a:xfrm>
          <a:off x="1625600" y="4665133"/>
          <a:ext cx="2260600" cy="711200"/>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Locations</a:t>
          </a:r>
          <a:endParaRPr lang="en-US" sz="2700" kern="1200" dirty="0"/>
        </a:p>
      </dsp:txBody>
      <dsp:txXfrm>
        <a:off x="1625600" y="4665133"/>
        <a:ext cx="2260600" cy="711200"/>
      </dsp:txXfrm>
    </dsp:sp>
    <dsp:sp modelId="{BBFAE3D7-C6DD-49C7-818E-EAA21458BEDB}">
      <dsp:nvSpPr>
        <dsp:cNvPr id="0" name=""/>
        <dsp:cNvSpPr/>
      </dsp:nvSpPr>
      <dsp:spPr>
        <a:xfrm>
          <a:off x="4191000" y="2836333"/>
          <a:ext cx="2539999" cy="203200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5625B3-082B-4544-A974-441164C1763C}">
      <dsp:nvSpPr>
        <dsp:cNvPr id="0" name=""/>
        <dsp:cNvSpPr/>
      </dsp:nvSpPr>
      <dsp:spPr>
        <a:xfrm>
          <a:off x="4419600" y="4665133"/>
          <a:ext cx="2260600" cy="711200"/>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Desk locations</a:t>
          </a:r>
          <a:endParaRPr lang="en-US" sz="2700" kern="1200" dirty="0"/>
        </a:p>
      </dsp:txBody>
      <dsp:txXfrm>
        <a:off x="4419600" y="4665133"/>
        <a:ext cx="2260600" cy="711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341709-4B5E-4DCA-888E-F057FAFB9600}">
      <dsp:nvSpPr>
        <dsp:cNvPr id="0" name=""/>
        <dsp:cNvSpPr/>
      </dsp:nvSpPr>
      <dsp:spPr>
        <a:xfrm>
          <a:off x="3254" y="896962"/>
          <a:ext cx="2582197" cy="1549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Files</a:t>
          </a:r>
        </a:p>
      </dsp:txBody>
      <dsp:txXfrm>
        <a:off x="3254" y="896962"/>
        <a:ext cx="2582197" cy="1549318"/>
      </dsp:txXfrm>
    </dsp:sp>
    <dsp:sp modelId="{527D2E37-705B-4174-AD85-AEF30DD52B66}">
      <dsp:nvSpPr>
        <dsp:cNvPr id="0" name=""/>
        <dsp:cNvSpPr/>
      </dsp:nvSpPr>
      <dsp:spPr>
        <a:xfrm>
          <a:off x="2843672" y="896962"/>
          <a:ext cx="2582197" cy="1549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Sites</a:t>
          </a:r>
        </a:p>
      </dsp:txBody>
      <dsp:txXfrm>
        <a:off x="2843672" y="896962"/>
        <a:ext cx="2582197" cy="1549318"/>
      </dsp:txXfrm>
    </dsp:sp>
    <dsp:sp modelId="{E4E6F5EE-6E3A-41E1-A7ED-C8602D5A2590}">
      <dsp:nvSpPr>
        <dsp:cNvPr id="0" name=""/>
        <dsp:cNvSpPr/>
      </dsp:nvSpPr>
      <dsp:spPr>
        <a:xfrm>
          <a:off x="5684089" y="896962"/>
          <a:ext cx="2582197" cy="1549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Pages</a:t>
          </a:r>
        </a:p>
      </dsp:txBody>
      <dsp:txXfrm>
        <a:off x="5684089" y="896962"/>
        <a:ext cx="2582197" cy="1549318"/>
      </dsp:txXfrm>
    </dsp:sp>
    <dsp:sp modelId="{21D381BA-6F82-4339-BBEC-BD80973F8E34}">
      <dsp:nvSpPr>
        <dsp:cNvPr id="0" name=""/>
        <dsp:cNvSpPr/>
      </dsp:nvSpPr>
      <dsp:spPr>
        <a:xfrm>
          <a:off x="8524507" y="896962"/>
          <a:ext cx="2582197" cy="1549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Images</a:t>
          </a:r>
        </a:p>
      </dsp:txBody>
      <dsp:txXfrm>
        <a:off x="8524507" y="896962"/>
        <a:ext cx="2582197" cy="1549318"/>
      </dsp:txXfrm>
    </dsp:sp>
    <dsp:sp modelId="{5DB46E27-F1D2-41CA-9D88-3C27869203AC}">
      <dsp:nvSpPr>
        <dsp:cNvPr id="0" name=""/>
        <dsp:cNvSpPr/>
      </dsp:nvSpPr>
      <dsp:spPr>
        <a:xfrm>
          <a:off x="1423463" y="2704500"/>
          <a:ext cx="2582197" cy="1549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News</a:t>
          </a:r>
        </a:p>
      </dsp:txBody>
      <dsp:txXfrm>
        <a:off x="1423463" y="2704500"/>
        <a:ext cx="2582197" cy="1549318"/>
      </dsp:txXfrm>
    </dsp:sp>
    <dsp:sp modelId="{F38B13EF-53E5-4A0E-BE62-DD88CEC24814}">
      <dsp:nvSpPr>
        <dsp:cNvPr id="0" name=""/>
        <dsp:cNvSpPr/>
      </dsp:nvSpPr>
      <dsp:spPr>
        <a:xfrm>
          <a:off x="4263881" y="2704500"/>
          <a:ext cx="2582197" cy="1549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People</a:t>
          </a:r>
        </a:p>
      </dsp:txBody>
      <dsp:txXfrm>
        <a:off x="4263881" y="2704500"/>
        <a:ext cx="2582197" cy="1549318"/>
      </dsp:txXfrm>
    </dsp:sp>
    <dsp:sp modelId="{3B40BEBD-EC6C-4D81-983E-5D980260D9C8}">
      <dsp:nvSpPr>
        <dsp:cNvPr id="0" name=""/>
        <dsp:cNvSpPr/>
      </dsp:nvSpPr>
      <dsp:spPr>
        <a:xfrm>
          <a:off x="7104298" y="2704500"/>
          <a:ext cx="2582197" cy="1549318"/>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Power BI</a:t>
          </a:r>
        </a:p>
      </dsp:txBody>
      <dsp:txXfrm>
        <a:off x="7104298" y="2704500"/>
        <a:ext cx="2582197" cy="15493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53E10-9A9B-43A3-9A41-426712D998A7}">
      <dsp:nvSpPr>
        <dsp:cNvPr id="0" name=""/>
        <dsp:cNvSpPr/>
      </dsp:nvSpPr>
      <dsp:spPr>
        <a:xfrm>
          <a:off x="0" y="3694474"/>
          <a:ext cx="2628900" cy="80826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Index</a:t>
          </a:r>
        </a:p>
      </dsp:txBody>
      <dsp:txXfrm>
        <a:off x="0" y="3694474"/>
        <a:ext cx="2628900" cy="808260"/>
      </dsp:txXfrm>
    </dsp:sp>
    <dsp:sp modelId="{28760C98-25EC-44CC-9488-3FFC3A6C3B56}">
      <dsp:nvSpPr>
        <dsp:cNvPr id="0" name=""/>
        <dsp:cNvSpPr/>
      </dsp:nvSpPr>
      <dsp:spPr>
        <a:xfrm>
          <a:off x="2628900" y="3694474"/>
          <a:ext cx="7886700" cy="8082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a:t>Add indexes</a:t>
          </a:r>
        </a:p>
      </dsp:txBody>
      <dsp:txXfrm>
        <a:off x="2628900" y="3694474"/>
        <a:ext cx="7886700" cy="808260"/>
      </dsp:txXfrm>
    </dsp:sp>
    <dsp:sp modelId="{2618A366-4D04-4597-A7BD-658CDC23EF9D}">
      <dsp:nvSpPr>
        <dsp:cNvPr id="0" name=""/>
        <dsp:cNvSpPr/>
      </dsp:nvSpPr>
      <dsp:spPr>
        <a:xfrm rot="10800000">
          <a:off x="0" y="2463493"/>
          <a:ext cx="2628900" cy="12431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Adaptive card</a:t>
          </a:r>
        </a:p>
      </dsp:txBody>
      <dsp:txXfrm rot="-10800000">
        <a:off x="0" y="2463493"/>
        <a:ext cx="2628900" cy="808018"/>
      </dsp:txXfrm>
    </dsp:sp>
    <dsp:sp modelId="{11CB0E9E-09F8-45F0-9C24-9746A254BB49}">
      <dsp:nvSpPr>
        <dsp:cNvPr id="0" name=""/>
        <dsp:cNvSpPr/>
      </dsp:nvSpPr>
      <dsp:spPr>
        <a:xfrm>
          <a:off x="2628900" y="2463493"/>
          <a:ext cx="7886700" cy="8080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a:t>Create card for viewing</a:t>
          </a:r>
        </a:p>
      </dsp:txBody>
      <dsp:txXfrm>
        <a:off x="2628900" y="2463493"/>
        <a:ext cx="7886700" cy="808018"/>
      </dsp:txXfrm>
    </dsp:sp>
    <dsp:sp modelId="{4C04E016-4DAF-481F-9630-9073D711EFF4}">
      <dsp:nvSpPr>
        <dsp:cNvPr id="0" name=""/>
        <dsp:cNvSpPr/>
      </dsp:nvSpPr>
      <dsp:spPr>
        <a:xfrm rot="10800000">
          <a:off x="0" y="1232512"/>
          <a:ext cx="2628900" cy="12431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Register</a:t>
          </a:r>
        </a:p>
      </dsp:txBody>
      <dsp:txXfrm rot="-10800000">
        <a:off x="0" y="1232512"/>
        <a:ext cx="2628900" cy="808018"/>
      </dsp:txXfrm>
    </dsp:sp>
    <dsp:sp modelId="{C06EE716-2796-4238-B007-41FB6F5A926F}">
      <dsp:nvSpPr>
        <dsp:cNvPr id="0" name=""/>
        <dsp:cNvSpPr/>
      </dsp:nvSpPr>
      <dsp:spPr>
        <a:xfrm>
          <a:off x="2628900" y="1232512"/>
          <a:ext cx="7886700" cy="8080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a:t>Register in search</a:t>
          </a:r>
        </a:p>
      </dsp:txBody>
      <dsp:txXfrm>
        <a:off x="2628900" y="1232512"/>
        <a:ext cx="7886700" cy="808018"/>
      </dsp:txXfrm>
    </dsp:sp>
    <dsp:sp modelId="{B6B426FE-885A-42EF-8ED2-B6302EB0B6CF}">
      <dsp:nvSpPr>
        <dsp:cNvPr id="0" name=""/>
        <dsp:cNvSpPr/>
      </dsp:nvSpPr>
      <dsp:spPr>
        <a:xfrm rot="10800000">
          <a:off x="0" y="1531"/>
          <a:ext cx="2628900" cy="12431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Connector</a:t>
          </a:r>
        </a:p>
      </dsp:txBody>
      <dsp:txXfrm rot="-10800000">
        <a:off x="0" y="1531"/>
        <a:ext cx="2628900" cy="808018"/>
      </dsp:txXfrm>
    </dsp:sp>
    <dsp:sp modelId="{A1368E33-BB02-4289-9066-506386BCC204}">
      <dsp:nvSpPr>
        <dsp:cNvPr id="0" name=""/>
        <dsp:cNvSpPr/>
      </dsp:nvSpPr>
      <dsp:spPr>
        <a:xfrm>
          <a:off x="2628900" y="1531"/>
          <a:ext cx="7886700" cy="8080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a:t>Create connector in graph</a:t>
          </a:r>
        </a:p>
      </dsp:txBody>
      <dsp:txXfrm>
        <a:off x="2628900" y="1531"/>
        <a:ext cx="7886700" cy="8080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68AAB6-1C45-440F-913C-8A5352A57E99}">
      <dsp:nvSpPr>
        <dsp:cNvPr id="0" name=""/>
        <dsp:cNvSpPr/>
      </dsp:nvSpPr>
      <dsp:spPr>
        <a:xfrm>
          <a:off x="0" y="3694474"/>
          <a:ext cx="2628900" cy="80826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a:t>Create</a:t>
          </a:r>
        </a:p>
      </dsp:txBody>
      <dsp:txXfrm>
        <a:off x="0" y="3694474"/>
        <a:ext cx="2628900" cy="808260"/>
      </dsp:txXfrm>
    </dsp:sp>
    <dsp:sp modelId="{8FCDE525-CC9F-4B87-837A-151098CFB3BF}">
      <dsp:nvSpPr>
        <dsp:cNvPr id="0" name=""/>
        <dsp:cNvSpPr/>
      </dsp:nvSpPr>
      <dsp:spPr>
        <a:xfrm>
          <a:off x="2628900" y="3694474"/>
          <a:ext cx="7886700" cy="8082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dirty="0"/>
            <a:t>Create a schema for the index content and assign to the connection</a:t>
          </a:r>
          <a:endParaRPr lang="en-GB" sz="2000" kern="1200"/>
        </a:p>
      </dsp:txBody>
      <dsp:txXfrm>
        <a:off x="2628900" y="3694474"/>
        <a:ext cx="7886700" cy="808260"/>
      </dsp:txXfrm>
    </dsp:sp>
    <dsp:sp modelId="{54F35E05-2489-46FC-978E-3AFA662AB8B6}">
      <dsp:nvSpPr>
        <dsp:cNvPr id="0" name=""/>
        <dsp:cNvSpPr/>
      </dsp:nvSpPr>
      <dsp:spPr>
        <a:xfrm rot="10800000">
          <a:off x="0" y="2463493"/>
          <a:ext cx="2628900" cy="12431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a:t>Create</a:t>
          </a:r>
        </a:p>
      </dsp:txBody>
      <dsp:txXfrm rot="-10800000">
        <a:off x="0" y="2463493"/>
        <a:ext cx="2628900" cy="808018"/>
      </dsp:txXfrm>
    </dsp:sp>
    <dsp:sp modelId="{F099F394-0E3B-4616-B0B5-7E5F9328E69A}">
      <dsp:nvSpPr>
        <dsp:cNvPr id="0" name=""/>
        <dsp:cNvSpPr/>
      </dsp:nvSpPr>
      <dsp:spPr>
        <a:xfrm>
          <a:off x="2628900" y="2463493"/>
          <a:ext cx="7886700" cy="8080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a:t>Create an External Connection giving a unique ID, name and description</a:t>
          </a:r>
        </a:p>
      </dsp:txBody>
      <dsp:txXfrm>
        <a:off x="2628900" y="2463493"/>
        <a:ext cx="7886700" cy="808018"/>
      </dsp:txXfrm>
    </dsp:sp>
    <dsp:sp modelId="{C42584A7-A1E8-4B06-96F1-1205DE5D5504}">
      <dsp:nvSpPr>
        <dsp:cNvPr id="0" name=""/>
        <dsp:cNvSpPr/>
      </dsp:nvSpPr>
      <dsp:spPr>
        <a:xfrm rot="10800000">
          <a:off x="0" y="1232512"/>
          <a:ext cx="2628900" cy="12431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a:t>Grant</a:t>
          </a:r>
        </a:p>
      </dsp:txBody>
      <dsp:txXfrm rot="-10800000">
        <a:off x="0" y="1232512"/>
        <a:ext cx="2628900" cy="808018"/>
      </dsp:txXfrm>
    </dsp:sp>
    <dsp:sp modelId="{D4AC9955-DB54-4338-B3B8-949A7A0C5767}">
      <dsp:nvSpPr>
        <dsp:cNvPr id="0" name=""/>
        <dsp:cNvSpPr/>
      </dsp:nvSpPr>
      <dsp:spPr>
        <a:xfrm>
          <a:off x="2628900" y="1232512"/>
          <a:ext cx="7886700" cy="8080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a:t>Grant permissions for External Items to have Read/Write</a:t>
          </a:r>
        </a:p>
      </dsp:txBody>
      <dsp:txXfrm>
        <a:off x="2628900" y="1232512"/>
        <a:ext cx="7886700" cy="808018"/>
      </dsp:txXfrm>
    </dsp:sp>
    <dsp:sp modelId="{1014DB3C-BE1E-4709-84E9-3336C86BD016}">
      <dsp:nvSpPr>
        <dsp:cNvPr id="0" name=""/>
        <dsp:cNvSpPr/>
      </dsp:nvSpPr>
      <dsp:spPr>
        <a:xfrm rot="10800000">
          <a:off x="0" y="1531"/>
          <a:ext cx="2628900" cy="12431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Set up</a:t>
          </a:r>
        </a:p>
      </dsp:txBody>
      <dsp:txXfrm rot="-10800000">
        <a:off x="0" y="1531"/>
        <a:ext cx="2628900" cy="808018"/>
      </dsp:txXfrm>
    </dsp:sp>
    <dsp:sp modelId="{B600E104-2E2A-4488-9E80-41148965ABD7}">
      <dsp:nvSpPr>
        <dsp:cNvPr id="0" name=""/>
        <dsp:cNvSpPr/>
      </dsp:nvSpPr>
      <dsp:spPr>
        <a:xfrm>
          <a:off x="2628900" y="1531"/>
          <a:ext cx="7886700" cy="8080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a:t>Set up the app registration in Azure AD</a:t>
          </a:r>
        </a:p>
      </dsp:txBody>
      <dsp:txXfrm>
        <a:off x="2628900" y="1531"/>
        <a:ext cx="7886700" cy="8080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0ED92-A6B1-4BBC-A49C-F57DDFCE9A74}">
      <dsp:nvSpPr>
        <dsp:cNvPr id="0" name=""/>
        <dsp:cNvSpPr/>
      </dsp:nvSpPr>
      <dsp:spPr>
        <a:xfrm>
          <a:off x="0" y="3420838"/>
          <a:ext cx="4426310"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186259-B18E-4913-BADC-C4851FD2BED4}">
      <dsp:nvSpPr>
        <dsp:cNvPr id="0" name=""/>
        <dsp:cNvSpPr/>
      </dsp:nvSpPr>
      <dsp:spPr>
        <a:xfrm>
          <a:off x="0" y="2262206"/>
          <a:ext cx="4426310"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5847E4-7103-4D28-BDF2-A0B2A5A79CFD}">
      <dsp:nvSpPr>
        <dsp:cNvPr id="0" name=""/>
        <dsp:cNvSpPr/>
      </dsp:nvSpPr>
      <dsp:spPr>
        <a:xfrm>
          <a:off x="0" y="1103574"/>
          <a:ext cx="4426310" cy="0"/>
        </a:xfrm>
        <a:prstGeom prst="line">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83A5DE-1FBA-47A4-8A13-E745D9F60B41}">
      <dsp:nvSpPr>
        <dsp:cNvPr id="0" name=""/>
        <dsp:cNvSpPr/>
      </dsp:nvSpPr>
      <dsp:spPr>
        <a:xfrm>
          <a:off x="1150840" y="115"/>
          <a:ext cx="3275469" cy="1103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n-GB" sz="2100" b="0" i="0" kern="1200" dirty="0">
              <a:effectLst/>
              <a:latin typeface="Roboto"/>
            </a:rPr>
            <a:t>Configures the connection and required schema, more on this below.</a:t>
          </a:r>
          <a:endParaRPr lang="en-GB" sz="2100" kern="1200" dirty="0"/>
        </a:p>
      </dsp:txBody>
      <dsp:txXfrm>
        <a:off x="1150840" y="115"/>
        <a:ext cx="3275469" cy="1103459"/>
      </dsp:txXfrm>
    </dsp:sp>
    <dsp:sp modelId="{BB7F9579-A9AA-4F55-8D24-DBA423195C82}">
      <dsp:nvSpPr>
        <dsp:cNvPr id="0" name=""/>
        <dsp:cNvSpPr/>
      </dsp:nvSpPr>
      <dsp:spPr>
        <a:xfrm>
          <a:off x="0" y="115"/>
          <a:ext cx="1150840" cy="1103459"/>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GB" sz="2300" b="0" i="0" u="none" strike="noStrike" kern="1200" dirty="0">
              <a:effectLst/>
              <a:latin typeface="Roboto"/>
            </a:rPr>
            <a:t>Setup</a:t>
          </a:r>
          <a:endParaRPr lang="en-GB" sz="2300" kern="1200" dirty="0"/>
        </a:p>
      </dsp:txBody>
      <dsp:txXfrm>
        <a:off x="53876" y="53991"/>
        <a:ext cx="1043088" cy="1049583"/>
      </dsp:txXfrm>
    </dsp:sp>
    <dsp:sp modelId="{93930CE2-6486-4BE1-82C9-CB4452D8D3A3}">
      <dsp:nvSpPr>
        <dsp:cNvPr id="0" name=""/>
        <dsp:cNvSpPr/>
      </dsp:nvSpPr>
      <dsp:spPr>
        <a:xfrm>
          <a:off x="1150840" y="1158747"/>
          <a:ext cx="3275469" cy="1103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GB" sz="2100" b="0" i="0" kern="1200" dirty="0">
              <a:effectLst/>
              <a:latin typeface="Roboto"/>
            </a:rPr>
            <a:t>Retrieves up to 99 tweets to pull a range of information.</a:t>
          </a:r>
        </a:p>
      </dsp:txBody>
      <dsp:txXfrm>
        <a:off x="1150840" y="1158747"/>
        <a:ext cx="3275469" cy="1103459"/>
      </dsp:txXfrm>
    </dsp:sp>
    <dsp:sp modelId="{1A7E75FB-5222-446E-9345-B4B4183CFE70}">
      <dsp:nvSpPr>
        <dsp:cNvPr id="0" name=""/>
        <dsp:cNvSpPr/>
      </dsp:nvSpPr>
      <dsp:spPr>
        <a:xfrm>
          <a:off x="0" y="1158747"/>
          <a:ext cx="1150840" cy="1103459"/>
        </a:xfrm>
        <a:prstGeom prst="round2SameRect">
          <a:avLst>
            <a:gd name="adj1" fmla="val 16670"/>
            <a:gd name="adj2" fmla="val 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GB" sz="2300" b="0" i="0" u="none" strike="noStrike" kern="1200" dirty="0">
              <a:effectLst/>
              <a:latin typeface="Roboto"/>
            </a:rPr>
            <a:t>Search</a:t>
          </a:r>
          <a:endParaRPr lang="en-GB" sz="2300" b="0" i="0" kern="1200" dirty="0">
            <a:effectLst/>
            <a:latin typeface="Roboto"/>
          </a:endParaRPr>
        </a:p>
      </dsp:txBody>
      <dsp:txXfrm>
        <a:off x="53876" y="1212623"/>
        <a:ext cx="1043088" cy="1049583"/>
      </dsp:txXfrm>
    </dsp:sp>
    <dsp:sp modelId="{2300FB5F-7F0B-4D1D-B7A4-5A93B67A33BD}">
      <dsp:nvSpPr>
        <dsp:cNvPr id="0" name=""/>
        <dsp:cNvSpPr/>
      </dsp:nvSpPr>
      <dsp:spPr>
        <a:xfrm>
          <a:off x="1150840" y="2317379"/>
          <a:ext cx="3275469" cy="1103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GB" sz="2100" b="0" i="0" kern="1200" dirty="0">
              <a:effectLst/>
              <a:latin typeface="Roboto"/>
            </a:rPr>
            <a:t>Regular trigger for any new tweets with the hashtag.</a:t>
          </a:r>
        </a:p>
      </dsp:txBody>
      <dsp:txXfrm>
        <a:off x="1150840" y="2317379"/>
        <a:ext cx="3275469" cy="1103459"/>
      </dsp:txXfrm>
    </dsp:sp>
    <dsp:sp modelId="{0505FD61-29D7-40F7-B1AF-C9D57BAA7DB1}">
      <dsp:nvSpPr>
        <dsp:cNvPr id="0" name=""/>
        <dsp:cNvSpPr/>
      </dsp:nvSpPr>
      <dsp:spPr>
        <a:xfrm>
          <a:off x="0" y="2317379"/>
          <a:ext cx="1150840" cy="1103459"/>
        </a:xfrm>
        <a:prstGeom prst="round2SameRect">
          <a:avLst>
            <a:gd name="adj1" fmla="val 16670"/>
            <a:gd name="adj2" fmla="val 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35000"/>
            </a:spcAft>
            <a:buNone/>
          </a:pPr>
          <a:r>
            <a:rPr lang="en-GB" sz="2300" b="0" i="0" u="none" strike="noStrike" kern="1200" dirty="0">
              <a:effectLst/>
              <a:latin typeface="Roboto"/>
            </a:rPr>
            <a:t>Trigger</a:t>
          </a:r>
          <a:endParaRPr lang="en-GB" sz="2300" b="0" i="0" kern="1200" dirty="0">
            <a:effectLst/>
            <a:latin typeface="Roboto"/>
          </a:endParaRPr>
        </a:p>
      </dsp:txBody>
      <dsp:txXfrm>
        <a:off x="53876" y="2371255"/>
        <a:ext cx="1043088" cy="10495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53E10-9A9B-43A3-9A41-426712D998A7}">
      <dsp:nvSpPr>
        <dsp:cNvPr id="0" name=""/>
        <dsp:cNvSpPr/>
      </dsp:nvSpPr>
      <dsp:spPr>
        <a:xfrm>
          <a:off x="0" y="3694474"/>
          <a:ext cx="2628900" cy="80826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Index</a:t>
          </a:r>
        </a:p>
      </dsp:txBody>
      <dsp:txXfrm>
        <a:off x="0" y="3694474"/>
        <a:ext cx="2628900" cy="808260"/>
      </dsp:txXfrm>
    </dsp:sp>
    <dsp:sp modelId="{28760C98-25EC-44CC-9488-3FFC3A6C3B56}">
      <dsp:nvSpPr>
        <dsp:cNvPr id="0" name=""/>
        <dsp:cNvSpPr/>
      </dsp:nvSpPr>
      <dsp:spPr>
        <a:xfrm>
          <a:off x="2628900" y="3694474"/>
          <a:ext cx="7886700" cy="8082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dirty="0"/>
            <a:t>Add indexes through trigger</a:t>
          </a:r>
        </a:p>
      </dsp:txBody>
      <dsp:txXfrm>
        <a:off x="2628900" y="3694474"/>
        <a:ext cx="7886700" cy="808260"/>
      </dsp:txXfrm>
    </dsp:sp>
    <dsp:sp modelId="{2618A366-4D04-4597-A7BD-658CDC23EF9D}">
      <dsp:nvSpPr>
        <dsp:cNvPr id="0" name=""/>
        <dsp:cNvSpPr/>
      </dsp:nvSpPr>
      <dsp:spPr>
        <a:xfrm rot="10800000">
          <a:off x="0" y="2463493"/>
          <a:ext cx="2628900" cy="12431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Adaptive card</a:t>
          </a:r>
        </a:p>
      </dsp:txBody>
      <dsp:txXfrm rot="-10800000">
        <a:off x="0" y="2463493"/>
        <a:ext cx="2628900" cy="808018"/>
      </dsp:txXfrm>
    </dsp:sp>
    <dsp:sp modelId="{11CB0E9E-09F8-45F0-9C24-9746A254BB49}">
      <dsp:nvSpPr>
        <dsp:cNvPr id="0" name=""/>
        <dsp:cNvSpPr/>
      </dsp:nvSpPr>
      <dsp:spPr>
        <a:xfrm>
          <a:off x="2628900" y="2463493"/>
          <a:ext cx="7886700" cy="8080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a:t>Create card for viewing</a:t>
          </a:r>
        </a:p>
      </dsp:txBody>
      <dsp:txXfrm>
        <a:off x="2628900" y="2463493"/>
        <a:ext cx="7886700" cy="808018"/>
      </dsp:txXfrm>
    </dsp:sp>
    <dsp:sp modelId="{4C04E016-4DAF-481F-9630-9073D711EFF4}">
      <dsp:nvSpPr>
        <dsp:cNvPr id="0" name=""/>
        <dsp:cNvSpPr/>
      </dsp:nvSpPr>
      <dsp:spPr>
        <a:xfrm rot="10800000">
          <a:off x="0" y="1232512"/>
          <a:ext cx="2628900" cy="12431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Register</a:t>
          </a:r>
        </a:p>
      </dsp:txBody>
      <dsp:txXfrm rot="-10800000">
        <a:off x="0" y="1232512"/>
        <a:ext cx="2628900" cy="808018"/>
      </dsp:txXfrm>
    </dsp:sp>
    <dsp:sp modelId="{C06EE716-2796-4238-B007-41FB6F5A926F}">
      <dsp:nvSpPr>
        <dsp:cNvPr id="0" name=""/>
        <dsp:cNvSpPr/>
      </dsp:nvSpPr>
      <dsp:spPr>
        <a:xfrm>
          <a:off x="2628900" y="1232512"/>
          <a:ext cx="7886700" cy="8080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dirty="0"/>
            <a:t>Register in search admin </a:t>
          </a:r>
          <a:r>
            <a:rPr lang="en-US" sz="2000" kern="1200" dirty="0" err="1"/>
            <a:t>centre</a:t>
          </a:r>
          <a:endParaRPr lang="en-US" sz="2000" kern="1200" dirty="0"/>
        </a:p>
      </dsp:txBody>
      <dsp:txXfrm>
        <a:off x="2628900" y="1232512"/>
        <a:ext cx="7886700" cy="808018"/>
      </dsp:txXfrm>
    </dsp:sp>
    <dsp:sp modelId="{B6B426FE-885A-42EF-8ED2-B6302EB0B6CF}">
      <dsp:nvSpPr>
        <dsp:cNvPr id="0" name=""/>
        <dsp:cNvSpPr/>
      </dsp:nvSpPr>
      <dsp:spPr>
        <a:xfrm rot="10800000">
          <a:off x="0" y="1531"/>
          <a:ext cx="2628900" cy="12431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199136" rIns="186967" bIns="199136" numCol="1" spcCol="1270" anchor="ctr" anchorCtr="0">
          <a:noAutofit/>
        </a:bodyPr>
        <a:lstStyle/>
        <a:p>
          <a:pPr marL="0" lvl="0" indent="0" algn="ctr" defTabSz="1244600">
            <a:lnSpc>
              <a:spcPct val="90000"/>
            </a:lnSpc>
            <a:spcBef>
              <a:spcPct val="0"/>
            </a:spcBef>
            <a:spcAft>
              <a:spcPct val="35000"/>
            </a:spcAft>
            <a:buNone/>
          </a:pPr>
          <a:r>
            <a:rPr lang="en-US" sz="2800" kern="1200" dirty="0"/>
            <a:t>Connector</a:t>
          </a:r>
        </a:p>
      </dsp:txBody>
      <dsp:txXfrm rot="-10800000">
        <a:off x="0" y="1531"/>
        <a:ext cx="2628900" cy="808018"/>
      </dsp:txXfrm>
    </dsp:sp>
    <dsp:sp modelId="{A1368E33-BB02-4289-9066-506386BCC204}">
      <dsp:nvSpPr>
        <dsp:cNvPr id="0" name=""/>
        <dsp:cNvSpPr/>
      </dsp:nvSpPr>
      <dsp:spPr>
        <a:xfrm>
          <a:off x="2628900" y="1531"/>
          <a:ext cx="7886700" cy="8080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54000" rIns="159980" bIns="254000" numCol="1" spcCol="1270" anchor="ctr" anchorCtr="0">
          <a:noAutofit/>
        </a:bodyPr>
        <a:lstStyle/>
        <a:p>
          <a:pPr marL="0" lvl="0" indent="0" algn="l" defTabSz="889000">
            <a:lnSpc>
              <a:spcPct val="90000"/>
            </a:lnSpc>
            <a:spcBef>
              <a:spcPct val="0"/>
            </a:spcBef>
            <a:spcAft>
              <a:spcPct val="35000"/>
            </a:spcAft>
            <a:buNone/>
          </a:pPr>
          <a:r>
            <a:rPr lang="en-US" sz="2000" kern="1200"/>
            <a:t>Create connector in graph</a:t>
          </a:r>
        </a:p>
      </dsp:txBody>
      <dsp:txXfrm>
        <a:off x="2628900" y="1531"/>
        <a:ext cx="7886700" cy="8080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C7DB4-32D0-8C4F-8F9B-D93FD967EFA3}">
      <dsp:nvSpPr>
        <dsp:cNvPr id="0" name=""/>
        <dsp:cNvSpPr/>
      </dsp:nvSpPr>
      <dsp:spPr>
        <a:xfrm>
          <a:off x="402550" y="2405"/>
          <a:ext cx="3034531" cy="18207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Related work search</a:t>
          </a:r>
        </a:p>
      </dsp:txBody>
      <dsp:txXfrm>
        <a:off x="402550" y="2405"/>
        <a:ext cx="3034531" cy="1820718"/>
      </dsp:txXfrm>
    </dsp:sp>
    <dsp:sp modelId="{A19FDB74-F271-1D40-9864-A088B9B4F1D3}">
      <dsp:nvSpPr>
        <dsp:cNvPr id="0" name=""/>
        <dsp:cNvSpPr/>
      </dsp:nvSpPr>
      <dsp:spPr>
        <a:xfrm>
          <a:off x="3740534" y="2405"/>
          <a:ext cx="3034531" cy="1820718"/>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Custom Verticals and refiners</a:t>
          </a:r>
        </a:p>
      </dsp:txBody>
      <dsp:txXfrm>
        <a:off x="3740534" y="2405"/>
        <a:ext cx="3034531" cy="1820718"/>
      </dsp:txXfrm>
    </dsp:sp>
    <dsp:sp modelId="{3A06AC8B-3453-354C-B512-01F51B71D9C0}">
      <dsp:nvSpPr>
        <dsp:cNvPr id="0" name=""/>
        <dsp:cNvSpPr/>
      </dsp:nvSpPr>
      <dsp:spPr>
        <a:xfrm>
          <a:off x="7078518" y="2405"/>
          <a:ext cx="3034531" cy="1820718"/>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Semantic search (GA)</a:t>
          </a:r>
        </a:p>
      </dsp:txBody>
      <dsp:txXfrm>
        <a:off x="7078518" y="2405"/>
        <a:ext cx="3034531" cy="1820718"/>
      </dsp:txXfrm>
    </dsp:sp>
    <dsp:sp modelId="{F3C067BB-A700-244E-B4D6-486FB026E986}">
      <dsp:nvSpPr>
        <dsp:cNvPr id="0" name=""/>
        <dsp:cNvSpPr/>
      </dsp:nvSpPr>
      <dsp:spPr>
        <a:xfrm>
          <a:off x="402550" y="2126577"/>
          <a:ext cx="3034531" cy="1820718"/>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Cross tenant people search</a:t>
          </a:r>
        </a:p>
      </dsp:txBody>
      <dsp:txXfrm>
        <a:off x="402550" y="2126577"/>
        <a:ext cx="3034531" cy="1820718"/>
      </dsp:txXfrm>
    </dsp:sp>
    <dsp:sp modelId="{6A390D58-291A-EC4A-B95A-CA6A1AB7E881}">
      <dsp:nvSpPr>
        <dsp:cNvPr id="0" name=""/>
        <dsp:cNvSpPr/>
      </dsp:nvSpPr>
      <dsp:spPr>
        <a:xfrm>
          <a:off x="3740534" y="2126577"/>
          <a:ext cx="3034531" cy="1820718"/>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Conversations search in SharePoint and </a:t>
          </a:r>
          <a:r>
            <a:rPr lang="en-GB" sz="2800" kern="1200" dirty="0" err="1"/>
            <a:t>Office.com</a:t>
          </a:r>
          <a:endParaRPr lang="en-GB" sz="2800" kern="1200" dirty="0"/>
        </a:p>
      </dsp:txBody>
      <dsp:txXfrm>
        <a:off x="3740534" y="2126577"/>
        <a:ext cx="3034531" cy="1820718"/>
      </dsp:txXfrm>
    </dsp:sp>
    <dsp:sp modelId="{F719B3B2-B4CB-0C43-A089-45B1A487A336}">
      <dsp:nvSpPr>
        <dsp:cNvPr id="0" name=""/>
        <dsp:cNvSpPr/>
      </dsp:nvSpPr>
      <dsp:spPr>
        <a:xfrm>
          <a:off x="7078518" y="2126577"/>
          <a:ext cx="3034531" cy="182071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dirty="0"/>
            <a:t>Personal query history</a:t>
          </a:r>
        </a:p>
      </dsp:txBody>
      <dsp:txXfrm>
        <a:off x="7078518" y="2126577"/>
        <a:ext cx="3034531" cy="1820718"/>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5BF795-C876-4B95-8295-86B48A5D91B4}" type="datetimeFigureOut">
              <a:rPr lang="en-GB" smtClean="0"/>
              <a:t>09/10/2022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C17F67-0865-493A-8A7C-C486D889EA4C}" type="slidenum">
              <a:rPr lang="en-GB" smtClean="0"/>
              <a:t>‹#›</a:t>
            </a:fld>
            <a:endParaRPr lang="en-GB"/>
          </a:p>
        </p:txBody>
      </p:sp>
    </p:spTree>
    <p:extLst>
      <p:ext uri="{BB962C8B-B14F-4D97-AF65-F5344CB8AC3E}">
        <p14:creationId xmlns:p14="http://schemas.microsoft.com/office/powerpoint/2010/main" val="1034189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microsoftsearch/configure-connecto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vivavisionary.uk/"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ortal.azure.com/#@kmcpsdemo.onmicrosoft.com/resource/subscriptions/06611e75-7f3e-4b9c-b8e7-3fc579aec261/resourceGroups/S4MSCTwitter/providers/Microsoft.Logic/workflows/la-S4MSCTwitter-setup/logicApp"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E9A69F-92DE-314C-9F9D-E71858153605}" type="slidenum">
              <a:rPr lang="en-US" smtClean="0"/>
              <a:t>2</a:t>
            </a:fld>
            <a:endParaRPr lang="en-US"/>
          </a:p>
        </p:txBody>
      </p:sp>
    </p:spTree>
    <p:extLst>
      <p:ext uri="{BB962C8B-B14F-4D97-AF65-F5344CB8AC3E}">
        <p14:creationId xmlns:p14="http://schemas.microsoft.com/office/powerpoint/2010/main" val="1957792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look back at that architecture again. Remember that bottom left? That’s how you can get your own content into this</a:t>
            </a:r>
          </a:p>
          <a:p>
            <a:endParaRPr lang="en-GB" dirty="0"/>
          </a:p>
        </p:txBody>
      </p:sp>
      <p:sp>
        <p:nvSpPr>
          <p:cNvPr id="4" name="Slide Number Placeholder 3"/>
          <p:cNvSpPr>
            <a:spLocks noGrp="1"/>
          </p:cNvSpPr>
          <p:nvPr>
            <p:ph type="sldNum" sz="quarter" idx="5"/>
          </p:nvPr>
        </p:nvSpPr>
        <p:spPr/>
        <p:txBody>
          <a:bodyPr/>
          <a:lstStyle/>
          <a:p>
            <a:fld id="{12B241E4-48A8-48B9-B080-94F4BF865758}" type="slidenum">
              <a:rPr lang="en-GB" smtClean="0"/>
              <a:t>12</a:t>
            </a:fld>
            <a:endParaRPr lang="en-GB"/>
          </a:p>
        </p:txBody>
      </p:sp>
    </p:spTree>
    <p:extLst>
      <p:ext uri="{BB962C8B-B14F-4D97-AF65-F5344CB8AC3E}">
        <p14:creationId xmlns:p14="http://schemas.microsoft.com/office/powerpoint/2010/main" val="10329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10/9/2022 10:56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
        <p:nvSpPr>
          <p:cNvPr id="3" name="Notes Placeholder 2">
            <a:extLst>
              <a:ext uri="{FF2B5EF4-FFF2-40B4-BE49-F238E27FC236}">
                <a16:creationId xmlns:a16="http://schemas.microsoft.com/office/drawing/2014/main" id="{D4F5067E-96DE-4AFB-BF07-BFE41C41EA43}"/>
              </a:ext>
            </a:extLst>
          </p:cNvPr>
          <p:cNvSpPr>
            <a:spLocks noGrp="1"/>
          </p:cNvSpPr>
          <p:nvPr>
            <p:ph type="body" idx="1"/>
          </p:nvPr>
        </p:nvSpPr>
        <p:spPr/>
        <p:txBody>
          <a:bodyPr/>
          <a:lstStyle/>
          <a:p>
            <a:r>
              <a:rPr lang="en-GB" dirty="0"/>
              <a:t>The key is that the Microsoft Graph will now power extensions to your search. You can pull your own content in to Microsoft Search and add to your own area. So getting familiar with the Graph is key and I’d say critical for any future integrations </a:t>
            </a:r>
            <a:r>
              <a:rPr lang="en-GB"/>
              <a:t>with M365.</a:t>
            </a:r>
            <a:endParaRPr lang="en-GB" dirty="0"/>
          </a:p>
          <a:p>
            <a:endParaRPr lang="en-GB" dirty="0"/>
          </a:p>
        </p:txBody>
      </p:sp>
    </p:spTree>
    <p:extLst>
      <p:ext uri="{BB962C8B-B14F-4D97-AF65-F5344CB8AC3E}">
        <p14:creationId xmlns:p14="http://schemas.microsoft.com/office/powerpoint/2010/main" val="1958519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10/9/2022 10:56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
        <p:nvSpPr>
          <p:cNvPr id="3" name="Notes Placeholder 2">
            <a:extLst>
              <a:ext uri="{FF2B5EF4-FFF2-40B4-BE49-F238E27FC236}">
                <a16:creationId xmlns:a16="http://schemas.microsoft.com/office/drawing/2014/main" id="{E16272DD-6C68-4087-AE3E-D962691A4BE3}"/>
              </a:ext>
            </a:extLst>
          </p:cNvPr>
          <p:cNvSpPr>
            <a:spLocks noGrp="1"/>
          </p:cNvSpPr>
          <p:nvPr>
            <p:ph type="body" idx="1"/>
          </p:nvPr>
        </p:nvSpPr>
        <p:spPr/>
        <p:txBody>
          <a:bodyPr/>
          <a:lstStyle/>
          <a:p>
            <a:r>
              <a:rPr lang="en-GB" dirty="0"/>
              <a:t>There are three areas of the preview, the Microsoft built connectors, partner connectors and finally your own custom connectors.</a:t>
            </a:r>
          </a:p>
        </p:txBody>
      </p:sp>
    </p:spTree>
    <p:extLst>
      <p:ext uri="{BB962C8B-B14F-4D97-AF65-F5344CB8AC3E}">
        <p14:creationId xmlns:p14="http://schemas.microsoft.com/office/powerpoint/2010/main" val="3205400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10/9/2022 10:56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
        <p:nvSpPr>
          <p:cNvPr id="3" name="Notes Placeholder 2">
            <a:extLst>
              <a:ext uri="{FF2B5EF4-FFF2-40B4-BE49-F238E27FC236}">
                <a16:creationId xmlns:a16="http://schemas.microsoft.com/office/drawing/2014/main" id="{CC97A722-5B83-4C35-8659-6B922D4D61F9}"/>
              </a:ext>
            </a:extLst>
          </p:cNvPr>
          <p:cNvSpPr>
            <a:spLocks noGrp="1"/>
          </p:cNvSpPr>
          <p:nvPr>
            <p:ph type="body" idx="1"/>
          </p:nvPr>
        </p:nvSpPr>
        <p:spPr/>
        <p:txBody>
          <a:bodyPr/>
          <a:lstStyle/>
          <a:p>
            <a:r>
              <a:rPr lang="en-GB" dirty="0"/>
              <a:t>Microsoft offers 7 connectors as part of the preview, allowing you to connect to some standard areas. Interestingly, while you would expect things like </a:t>
            </a:r>
            <a:r>
              <a:rPr lang="en-GB" dirty="0" err="1"/>
              <a:t>FileShares</a:t>
            </a:r>
            <a:r>
              <a:rPr lang="en-GB" dirty="0"/>
              <a:t> and possible even Data Lake, it also allows connections to custom databases with SQL, full websites, </a:t>
            </a:r>
            <a:r>
              <a:rPr lang="en-GB" dirty="0" err="1"/>
              <a:t>mediawiki</a:t>
            </a:r>
            <a:r>
              <a:rPr lang="en-GB" dirty="0"/>
              <a:t> and even ServiceNow, strengthening the partnership that Microsoft has with ServiceNow.</a:t>
            </a:r>
          </a:p>
        </p:txBody>
      </p:sp>
    </p:spTree>
    <p:extLst>
      <p:ext uri="{BB962C8B-B14F-4D97-AF65-F5344CB8AC3E}">
        <p14:creationId xmlns:p14="http://schemas.microsoft.com/office/powerpoint/2010/main" val="2878266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096425-B5C7-4E10-8E3C-52CC22C317D7}"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34BDE450-145B-45A1-9F6D-0AD4E4C31992}"/>
              </a:ext>
            </a:extLst>
          </p:cNvPr>
          <p:cNvSpPr>
            <a:spLocks noGrp="1"/>
          </p:cNvSpPr>
          <p:nvPr>
            <p:ph type="body" idx="1"/>
          </p:nvPr>
        </p:nvSpPr>
        <p:spPr/>
        <p:txBody>
          <a:bodyPr/>
          <a:lstStyle/>
          <a:p>
            <a:r>
              <a:rPr lang="en-GB" dirty="0"/>
              <a:t>If those don’t meet your needs, you can use some pre-built connectors from several Microsoft partners. These are likely to incur some costs but will reduce the effort needed to get started with some of these standard services like Salesforce, Twitter, and Lotus Notes. How much? You would need to check with the partners noted on the Microsoft Search Connectors page. There is also the option of building out your own connector. </a:t>
            </a:r>
          </a:p>
          <a:p>
            <a:endParaRPr lang="en-GB" dirty="0"/>
          </a:p>
          <a:p>
            <a:r>
              <a:rPr lang="en-GB" dirty="0"/>
              <a:t>Show some of the details at </a:t>
            </a:r>
            <a:r>
              <a:rPr lang="en-GB" dirty="0">
                <a:hlinkClick r:id="rId3"/>
              </a:rPr>
              <a:t>https://docs.microsoft.com/en-us/microsoftsearch/configure-connector</a:t>
            </a:r>
            <a:endParaRPr lang="en-GB" dirty="0"/>
          </a:p>
        </p:txBody>
      </p:sp>
    </p:spTree>
    <p:extLst>
      <p:ext uri="{BB962C8B-B14F-4D97-AF65-F5344CB8AC3E}">
        <p14:creationId xmlns:p14="http://schemas.microsoft.com/office/powerpoint/2010/main" val="932025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the web connector as a wizard – add </a:t>
            </a:r>
            <a:r>
              <a:rPr lang="en-GB" dirty="0">
                <a:hlinkClick r:id="rId3"/>
              </a:rPr>
              <a:t>MVP, Lesley Crook is a Viva Visionary</a:t>
            </a:r>
            <a:endParaRPr lang="en-GB" dirty="0"/>
          </a:p>
          <a:p>
            <a:r>
              <a:rPr lang="en-GB" dirty="0"/>
              <a:t>Then show Twitter connector</a:t>
            </a:r>
          </a:p>
          <a:p>
            <a:r>
              <a:rPr lang="en-GB" dirty="0"/>
              <a:t>Check out the portal at mcd79</a:t>
            </a:r>
          </a:p>
          <a:p>
            <a:r>
              <a:rPr lang="en-GB" dirty="0"/>
              <a:t>Mention steps – next slide</a:t>
            </a:r>
          </a:p>
        </p:txBody>
      </p:sp>
      <p:sp>
        <p:nvSpPr>
          <p:cNvPr id="4" name="Slide Number Placeholder 3"/>
          <p:cNvSpPr>
            <a:spLocks noGrp="1"/>
          </p:cNvSpPr>
          <p:nvPr>
            <p:ph type="sldNum" sz="quarter" idx="5"/>
          </p:nvPr>
        </p:nvSpPr>
        <p:spPr/>
        <p:txBody>
          <a:bodyPr/>
          <a:lstStyle/>
          <a:p>
            <a:fld id="{12B241E4-48A8-48B9-B080-94F4BF865758}" type="slidenum">
              <a:rPr lang="en-GB" smtClean="0"/>
              <a:t>17</a:t>
            </a:fld>
            <a:endParaRPr lang="en-GB"/>
          </a:p>
        </p:txBody>
      </p:sp>
    </p:spTree>
    <p:extLst>
      <p:ext uri="{BB962C8B-B14F-4D97-AF65-F5344CB8AC3E}">
        <p14:creationId xmlns:p14="http://schemas.microsoft.com/office/powerpoint/2010/main" val="1953161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that was the standard content but how about the main topic – actually integrating your own content? I mentioned before that the process involved the Microsoft Graph and that is the key to things.</a:t>
            </a:r>
          </a:p>
        </p:txBody>
      </p:sp>
      <p:sp>
        <p:nvSpPr>
          <p:cNvPr id="4" name="Slide Number Placeholder 3"/>
          <p:cNvSpPr>
            <a:spLocks noGrp="1"/>
          </p:cNvSpPr>
          <p:nvPr>
            <p:ph type="sldNum" sz="quarter" idx="5"/>
          </p:nvPr>
        </p:nvSpPr>
        <p:spPr/>
        <p:txBody>
          <a:bodyPr/>
          <a:lstStyle/>
          <a:p>
            <a:fld id="{76E9A69F-92DE-314C-9F9D-E71858153605}" type="slidenum">
              <a:rPr lang="en-US" smtClean="0"/>
              <a:t>18</a:t>
            </a:fld>
            <a:endParaRPr lang="en-US"/>
          </a:p>
        </p:txBody>
      </p:sp>
    </p:spTree>
    <p:extLst>
      <p:ext uri="{BB962C8B-B14F-4D97-AF65-F5344CB8AC3E}">
        <p14:creationId xmlns:p14="http://schemas.microsoft.com/office/powerpoint/2010/main" val="178859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when I first planned this session, I expected to be updating it with some content for Viva Topics. Instead, it’s a new way of connecting!</a:t>
            </a:r>
          </a:p>
          <a:p>
            <a:r>
              <a:rPr lang="en-GB" dirty="0"/>
              <a:t>Where the search and indexing APIs were available first, it was a little complex to get started but very open. As you will see shortly, I realised that you could get it up easily into an Azure Function or a Logic App.</a:t>
            </a:r>
          </a:p>
          <a:p>
            <a:endParaRPr lang="en-GB" dirty="0"/>
          </a:p>
          <a:p>
            <a:r>
              <a:rPr lang="en-GB" dirty="0"/>
              <a:t>The Connector SDKs have come in to make it easier for </a:t>
            </a:r>
            <a:r>
              <a:rPr lang="en-GB" dirty="0" err="1"/>
              <a:t>devs</a:t>
            </a:r>
            <a:r>
              <a:rPr lang="en-GB" dirty="0"/>
              <a:t>, especially where they have a hosted line of business app on-prem. Sample code for a </a:t>
            </a:r>
            <a:r>
              <a:rPr lang="en-GB" dirty="0" err="1"/>
              <a:t>c#</a:t>
            </a:r>
            <a:r>
              <a:rPr lang="en-GB" dirty="0"/>
              <a:t> console app as well as for Go, Ruby and many others. </a:t>
            </a:r>
          </a:p>
        </p:txBody>
      </p:sp>
      <p:sp>
        <p:nvSpPr>
          <p:cNvPr id="4" name="Slide Number Placeholder 3"/>
          <p:cNvSpPr>
            <a:spLocks noGrp="1"/>
          </p:cNvSpPr>
          <p:nvPr>
            <p:ph type="sldNum" sz="quarter" idx="5"/>
          </p:nvPr>
        </p:nvSpPr>
        <p:spPr/>
        <p:txBody>
          <a:bodyPr/>
          <a:lstStyle/>
          <a:p>
            <a:fld id="{82C17F67-0865-493A-8A7C-C486D889EA4C}" type="slidenum">
              <a:rPr lang="en-GB" smtClean="0"/>
              <a:t>19</a:t>
            </a:fld>
            <a:endParaRPr lang="en-GB"/>
          </a:p>
        </p:txBody>
      </p:sp>
    </p:spTree>
    <p:extLst>
      <p:ext uri="{BB962C8B-B14F-4D97-AF65-F5344CB8AC3E}">
        <p14:creationId xmlns:p14="http://schemas.microsoft.com/office/powerpoint/2010/main" val="479424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connector app uses </a:t>
            </a:r>
            <a:r>
              <a:rPr lang="en-GB" dirty="0" err="1"/>
              <a:t>gRPC</a:t>
            </a:r>
            <a:r>
              <a:rPr lang="en-GB" dirty="0"/>
              <a:t> to connect to your code and then link to the data source. It requires a graph agent to be run.</a:t>
            </a:r>
          </a:p>
          <a:p>
            <a:r>
              <a:rPr lang="en-GB" dirty="0"/>
              <a:t>I’ll be honest, this is more complex for me and when I tried it, I couldn’t compile it fully. So this will be the last I speak on this today until one of you awkward folks asks me a question!</a:t>
            </a:r>
          </a:p>
        </p:txBody>
      </p:sp>
      <p:sp>
        <p:nvSpPr>
          <p:cNvPr id="4" name="Slide Number Placeholder 3"/>
          <p:cNvSpPr>
            <a:spLocks noGrp="1"/>
          </p:cNvSpPr>
          <p:nvPr>
            <p:ph type="sldNum" sz="quarter" idx="5"/>
          </p:nvPr>
        </p:nvSpPr>
        <p:spPr/>
        <p:txBody>
          <a:bodyPr/>
          <a:lstStyle/>
          <a:p>
            <a:fld id="{82C17F67-0865-493A-8A7C-C486D889EA4C}" type="slidenum">
              <a:rPr lang="en-GB" smtClean="0"/>
              <a:t>20</a:t>
            </a:fld>
            <a:endParaRPr lang="en-GB"/>
          </a:p>
        </p:txBody>
      </p:sp>
    </p:spTree>
    <p:extLst>
      <p:ext uri="{BB962C8B-B14F-4D97-AF65-F5344CB8AC3E}">
        <p14:creationId xmlns:p14="http://schemas.microsoft.com/office/powerpoint/2010/main" val="3244108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Instead we have this as an examples. Setting up the connectors for fileshares, for </a:t>
            </a:r>
            <a:r>
              <a:rPr lang="en-GB" dirty="0" err="1"/>
              <a:t>devops</a:t>
            </a:r>
            <a:r>
              <a:rPr lang="en-GB" dirty="0"/>
              <a:t> or your own content. Let’s dig further into that</a:t>
            </a:r>
          </a:p>
        </p:txBody>
      </p:sp>
      <p:sp>
        <p:nvSpPr>
          <p:cNvPr id="4" name="Slide Number Placeholder 3"/>
          <p:cNvSpPr>
            <a:spLocks noGrp="1"/>
          </p:cNvSpPr>
          <p:nvPr>
            <p:ph type="sldNum" sz="quarter" idx="5"/>
          </p:nvPr>
        </p:nvSpPr>
        <p:spPr/>
        <p:txBody>
          <a:bodyPr/>
          <a:lstStyle/>
          <a:p>
            <a:fld id="{82C17F67-0865-493A-8A7C-C486D889EA4C}" type="slidenum">
              <a:rPr lang="en-GB" smtClean="0"/>
              <a:t>21</a:t>
            </a:fld>
            <a:endParaRPr lang="en-GB"/>
          </a:p>
        </p:txBody>
      </p:sp>
    </p:spTree>
    <p:extLst>
      <p:ext uri="{BB962C8B-B14F-4D97-AF65-F5344CB8AC3E}">
        <p14:creationId xmlns:p14="http://schemas.microsoft.com/office/powerpoint/2010/main" val="2894492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rtl="0">
              <a:spcBef>
                <a:spcPts val="0"/>
              </a:spcBef>
              <a:spcAft>
                <a:spcPts val="0"/>
              </a:spcAft>
            </a:pPr>
            <a:r>
              <a:rPr lang="en-GB" sz="1800" dirty="0">
                <a:effectLst/>
                <a:latin typeface="Calibri" panose="020F0502020204030204" pitchFamily="34" charset="0"/>
              </a:rPr>
              <a:t>Intro</a:t>
            </a:r>
          </a:p>
          <a:p>
            <a:pPr marL="0" marR="0" rtl="0">
              <a:spcBef>
                <a:spcPts val="0"/>
              </a:spcBef>
              <a:spcAft>
                <a:spcPts val="0"/>
              </a:spcAft>
            </a:pPr>
            <a:r>
              <a:rPr lang="en-GB" sz="1800" dirty="0">
                <a:effectLst/>
                <a:latin typeface="Calibri" panose="020F0502020204030204" pitchFamily="34" charset="0"/>
              </a:rPr>
              <a:t>What can search do</a:t>
            </a:r>
          </a:p>
          <a:p>
            <a:pPr marL="0" marR="0" rtl="0">
              <a:spcBef>
                <a:spcPts val="0"/>
              </a:spcBef>
              <a:spcAft>
                <a:spcPts val="0"/>
              </a:spcAft>
            </a:pPr>
            <a:r>
              <a:rPr lang="en-GB" sz="1800" dirty="0">
                <a:effectLst/>
                <a:latin typeface="Calibri" panose="020F0502020204030204" pitchFamily="34" charset="0"/>
              </a:rPr>
              <a:t>Ways to extend</a:t>
            </a:r>
          </a:p>
          <a:p>
            <a:pPr marL="0" marR="0" rtl="0">
              <a:spcBef>
                <a:spcPts val="0"/>
              </a:spcBef>
              <a:spcAft>
                <a:spcPts val="0"/>
              </a:spcAft>
            </a:pPr>
            <a:r>
              <a:rPr lang="en-GB" sz="1800" dirty="0">
                <a:effectLst/>
                <a:latin typeface="Calibri" panose="020F0502020204030204" pitchFamily="34" charset="0"/>
              </a:rPr>
              <a:t>Focus on custom integration</a:t>
            </a:r>
          </a:p>
          <a:p>
            <a:pPr marL="0" marR="0" rtl="0">
              <a:spcBef>
                <a:spcPts val="0"/>
              </a:spcBef>
              <a:spcAft>
                <a:spcPts val="0"/>
              </a:spcAft>
            </a:pPr>
            <a:r>
              <a:rPr lang="en-GB" sz="1800" dirty="0">
                <a:effectLst/>
                <a:latin typeface="Calibri" panose="020F0502020204030204" pitchFamily="34" charset="0"/>
              </a:rPr>
              <a:t>Talk about graph points</a:t>
            </a:r>
          </a:p>
          <a:p>
            <a:pPr marL="0" marR="0" rtl="0">
              <a:spcBef>
                <a:spcPts val="0"/>
              </a:spcBef>
              <a:spcAft>
                <a:spcPts val="0"/>
              </a:spcAft>
            </a:pPr>
            <a:r>
              <a:rPr lang="en-GB" sz="1800" dirty="0">
                <a:effectLst/>
                <a:latin typeface="Calibri" panose="020F0502020204030204" pitchFamily="34" charset="0"/>
              </a:rPr>
              <a:t>How to host in azure</a:t>
            </a:r>
          </a:p>
          <a:p>
            <a:pPr marL="0" marR="0" rtl="0">
              <a:spcBef>
                <a:spcPts val="0"/>
              </a:spcBef>
              <a:spcAft>
                <a:spcPts val="0"/>
              </a:spcAft>
            </a:pPr>
            <a:r>
              <a:rPr lang="en-GB" sz="1800" dirty="0">
                <a:effectLst/>
                <a:latin typeface="Calibri" panose="020F0502020204030204" pitchFamily="34" charset="0"/>
              </a:rPr>
              <a:t>Schema</a:t>
            </a:r>
          </a:p>
          <a:p>
            <a:pPr marL="0" marR="0" rtl="0">
              <a:spcBef>
                <a:spcPts val="0"/>
              </a:spcBef>
              <a:spcAft>
                <a:spcPts val="0"/>
              </a:spcAft>
            </a:pPr>
            <a:r>
              <a:rPr lang="en-GB" sz="1800" dirty="0">
                <a:effectLst/>
                <a:latin typeface="Calibri" panose="020F0502020204030204" pitchFamily="34" charset="0"/>
              </a:rPr>
              <a:t>Permissions</a:t>
            </a:r>
          </a:p>
          <a:p>
            <a:pPr marL="0" marR="0" rtl="0">
              <a:spcBef>
                <a:spcPts val="0"/>
              </a:spcBef>
              <a:spcAft>
                <a:spcPts val="0"/>
              </a:spcAft>
            </a:pPr>
            <a:r>
              <a:rPr lang="en-GB" sz="1800" dirty="0">
                <a:effectLst/>
                <a:latin typeface="Calibri" panose="020F0502020204030204" pitchFamily="34" charset="0"/>
              </a:rPr>
              <a:t>Running in Logic apps</a:t>
            </a:r>
          </a:p>
          <a:p>
            <a:pPr marL="0" marR="0" rtl="0">
              <a:spcBef>
                <a:spcPts val="0"/>
              </a:spcBef>
              <a:spcAft>
                <a:spcPts val="0"/>
              </a:spcAft>
            </a:pPr>
            <a:r>
              <a:rPr lang="en-GB" sz="1800" dirty="0">
                <a:effectLst/>
                <a:latin typeface="Calibri" panose="020F0502020204030204" pitchFamily="34" charset="0"/>
              </a:rPr>
              <a:t>Viewing results</a:t>
            </a:r>
          </a:p>
          <a:p>
            <a:pPr marL="0" marR="0" rtl="0">
              <a:spcBef>
                <a:spcPts val="0"/>
              </a:spcBef>
              <a:spcAft>
                <a:spcPts val="0"/>
              </a:spcAft>
            </a:pPr>
            <a:r>
              <a:rPr lang="en-GB" sz="1800" dirty="0">
                <a:effectLst/>
                <a:latin typeface="Calibri" panose="020F0502020204030204" pitchFamily="34" charset="0"/>
              </a:rPr>
              <a:t>CLI commands</a:t>
            </a:r>
          </a:p>
          <a:p>
            <a:pPr marL="0" marR="0" rtl="0">
              <a:spcBef>
                <a:spcPts val="0"/>
              </a:spcBef>
              <a:spcAft>
                <a:spcPts val="0"/>
              </a:spcAft>
            </a:pPr>
            <a:r>
              <a:rPr lang="en-GB" sz="1800" dirty="0">
                <a:effectLst/>
                <a:latin typeface="Calibri" panose="020F0502020204030204" pitchFamily="34" charset="0"/>
              </a:rPr>
              <a:t>Chat about verticals</a:t>
            </a:r>
          </a:p>
          <a:p>
            <a:pPr marL="0" marR="0" rtl="0">
              <a:spcBef>
                <a:spcPts val="0"/>
              </a:spcBef>
              <a:spcAft>
                <a:spcPts val="0"/>
              </a:spcAft>
            </a:pPr>
            <a:r>
              <a:rPr lang="en-GB" sz="1800" dirty="0">
                <a:effectLst/>
                <a:latin typeface="Calibri" panose="020F0502020204030204" pitchFamily="34" charset="0"/>
              </a:rPr>
              <a:t>What’s on search roadmap</a:t>
            </a:r>
          </a:p>
          <a:p>
            <a:pPr marL="0" marR="0" rtl="0">
              <a:spcBef>
                <a:spcPts val="0"/>
              </a:spcBef>
              <a:spcAft>
                <a:spcPts val="0"/>
              </a:spcAft>
            </a:pPr>
            <a:r>
              <a:rPr lang="en-GB" sz="1800" dirty="0">
                <a:effectLst/>
                <a:latin typeface="Calibri" panose="020F0502020204030204" pitchFamily="34" charset="0"/>
              </a:rPr>
              <a:t>Chat about knowledge</a:t>
            </a:r>
          </a:p>
        </p:txBody>
      </p:sp>
      <p:sp>
        <p:nvSpPr>
          <p:cNvPr id="4" name="Slide Number Placeholder 3"/>
          <p:cNvSpPr>
            <a:spLocks noGrp="1"/>
          </p:cNvSpPr>
          <p:nvPr>
            <p:ph type="sldNum" sz="quarter" idx="5"/>
          </p:nvPr>
        </p:nvSpPr>
        <p:spPr/>
        <p:txBody>
          <a:bodyPr/>
          <a:lstStyle/>
          <a:p>
            <a:fld id="{76E9A69F-92DE-314C-9F9D-E71858153605}" type="slidenum">
              <a:rPr lang="en-US" smtClean="0"/>
              <a:t>3</a:t>
            </a:fld>
            <a:endParaRPr lang="en-US"/>
          </a:p>
        </p:txBody>
      </p:sp>
    </p:spTree>
    <p:extLst>
      <p:ext uri="{BB962C8B-B14F-4D97-AF65-F5344CB8AC3E}">
        <p14:creationId xmlns:p14="http://schemas.microsoft.com/office/powerpoint/2010/main" val="2435602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6E9A69F-92DE-314C-9F9D-E71858153605}" type="slidenum">
              <a:rPr lang="en-US" smtClean="0"/>
              <a:t>23</a:t>
            </a:fld>
            <a:endParaRPr lang="en-US"/>
          </a:p>
        </p:txBody>
      </p:sp>
    </p:spTree>
    <p:extLst>
      <p:ext uri="{BB962C8B-B14F-4D97-AF65-F5344CB8AC3E}">
        <p14:creationId xmlns:p14="http://schemas.microsoft.com/office/powerpoint/2010/main" val="2728364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about getting from Twitter and loading into search service.</a:t>
            </a:r>
          </a:p>
          <a:p>
            <a:r>
              <a:rPr lang="en-GB" dirty="0"/>
              <a:t>One Logic App sets up the connections.</a:t>
            </a:r>
          </a:p>
          <a:p>
            <a:r>
              <a:rPr lang="en-GB" dirty="0"/>
              <a:t>One allows an </a:t>
            </a:r>
            <a:r>
              <a:rPr lang="en-GB" dirty="0" err="1"/>
              <a:t>adhoc</a:t>
            </a:r>
            <a:r>
              <a:rPr lang="en-GB" dirty="0"/>
              <a:t> search (great for initial testing)</a:t>
            </a:r>
          </a:p>
          <a:p>
            <a:r>
              <a:rPr lang="en-GB" dirty="0"/>
              <a:t>Final one is the main one that runs on a trigger.</a:t>
            </a:r>
          </a:p>
          <a:p>
            <a:r>
              <a:rPr lang="en-GB" dirty="0"/>
              <a:t>Mention managed identity didn’t work</a:t>
            </a:r>
          </a:p>
          <a:p>
            <a:r>
              <a:rPr lang="en-GB" dirty="0">
                <a:hlinkClick r:id="rId3"/>
              </a:rPr>
              <a:t>Logic Apps Designer - Microsoft Azure</a:t>
            </a:r>
            <a:endParaRPr lang="en-GB" dirty="0"/>
          </a:p>
        </p:txBody>
      </p:sp>
      <p:sp>
        <p:nvSpPr>
          <p:cNvPr id="4" name="Slide Number Placeholder 3"/>
          <p:cNvSpPr>
            <a:spLocks noGrp="1"/>
          </p:cNvSpPr>
          <p:nvPr>
            <p:ph type="sldNum" sz="quarter" idx="5"/>
          </p:nvPr>
        </p:nvSpPr>
        <p:spPr/>
        <p:txBody>
          <a:bodyPr/>
          <a:lstStyle/>
          <a:p>
            <a:fld id="{B3B10EA9-C3A6-6F4E-814A-E19AC44FBA86}" type="slidenum">
              <a:rPr lang="en-US" smtClean="0"/>
              <a:t>26</a:t>
            </a:fld>
            <a:endParaRPr lang="en-US"/>
          </a:p>
        </p:txBody>
      </p:sp>
    </p:spTree>
    <p:extLst>
      <p:ext uri="{BB962C8B-B14F-4D97-AF65-F5344CB8AC3E}">
        <p14:creationId xmlns:p14="http://schemas.microsoft.com/office/powerpoint/2010/main" val="3852752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data source added</a:t>
            </a:r>
          </a:p>
          <a:p>
            <a:r>
              <a:rPr lang="en-GB" dirty="0"/>
              <a:t>Talk about verticals</a:t>
            </a:r>
          </a:p>
          <a:p>
            <a:r>
              <a:rPr lang="en-GB" dirty="0"/>
              <a:t>Talk about result sources and cards</a:t>
            </a:r>
          </a:p>
          <a:p>
            <a:r>
              <a:rPr lang="en-GB" dirty="0"/>
              <a:t>Go back to Logic App and show there</a:t>
            </a:r>
          </a:p>
          <a:p>
            <a:r>
              <a:rPr lang="en-GB" dirty="0"/>
              <a:t>Show results</a:t>
            </a:r>
          </a:p>
          <a:p>
            <a:endParaRPr lang="en-GB" dirty="0"/>
          </a:p>
        </p:txBody>
      </p:sp>
      <p:sp>
        <p:nvSpPr>
          <p:cNvPr id="4" name="Slide Number Placeholder 3"/>
          <p:cNvSpPr>
            <a:spLocks noGrp="1"/>
          </p:cNvSpPr>
          <p:nvPr>
            <p:ph type="sldNum" sz="quarter" idx="5"/>
          </p:nvPr>
        </p:nvSpPr>
        <p:spPr/>
        <p:txBody>
          <a:bodyPr/>
          <a:lstStyle/>
          <a:p>
            <a:fld id="{12B241E4-48A8-48B9-B080-94F4BF865758}" type="slidenum">
              <a:rPr lang="en-GB" smtClean="0"/>
              <a:t>29</a:t>
            </a:fld>
            <a:endParaRPr lang="en-GB"/>
          </a:p>
        </p:txBody>
      </p:sp>
    </p:spTree>
    <p:extLst>
      <p:ext uri="{BB962C8B-B14F-4D97-AF65-F5344CB8AC3E}">
        <p14:creationId xmlns:p14="http://schemas.microsoft.com/office/powerpoint/2010/main" val="195316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Microsoft Teams: Related work search</a:t>
            </a:r>
          </a:p>
          <a:p>
            <a:r>
              <a:rPr lang="en-GB" sz="1200" b="0" i="0" kern="1200" dirty="0">
                <a:solidFill>
                  <a:schemeClr val="tx1"/>
                </a:solidFill>
                <a:effectLst/>
                <a:latin typeface="+mn-lt"/>
                <a:ea typeface="+mn-ea"/>
                <a:cs typeface="+mn-cs"/>
              </a:rPr>
              <a:t>See what else is around your original intent.</a:t>
            </a:r>
          </a:p>
          <a:p>
            <a:r>
              <a:rPr lang="en-GB" sz="1200" b="1" i="0" kern="1200" dirty="0">
                <a:solidFill>
                  <a:schemeClr val="tx1"/>
                </a:solidFill>
                <a:effectLst/>
                <a:latin typeface="+mn-lt"/>
                <a:ea typeface="+mn-ea"/>
                <a:cs typeface="+mn-cs"/>
              </a:rPr>
              <a:t>Microsoft Search: Custom verticals and refiners</a:t>
            </a:r>
          </a:p>
          <a:p>
            <a:r>
              <a:rPr lang="en-GB" sz="1200" b="0" i="0" kern="1200" dirty="0">
                <a:solidFill>
                  <a:schemeClr val="tx1"/>
                </a:solidFill>
                <a:effectLst/>
                <a:latin typeface="+mn-lt"/>
                <a:ea typeface="+mn-ea"/>
                <a:cs typeface="+mn-cs"/>
              </a:rPr>
              <a:t>New support for custom verticals and refiners in Microsoft Search allows you to customize out of the box verticals for Microsoft Search, add custom refiners and create new verticals for SharePoint content.</a:t>
            </a:r>
          </a:p>
          <a:p>
            <a:r>
              <a:rPr lang="en-GB" sz="1200" b="1" i="0" kern="1200" dirty="0">
                <a:solidFill>
                  <a:schemeClr val="tx1"/>
                </a:solidFill>
                <a:effectLst/>
                <a:latin typeface="+mn-lt"/>
                <a:ea typeface="+mn-ea"/>
                <a:cs typeface="+mn-cs"/>
              </a:rPr>
              <a:t>Microsoft Search: Semantic search</a:t>
            </a:r>
          </a:p>
          <a:p>
            <a:r>
              <a:rPr lang="en-GB" sz="1200" b="0" i="0" kern="1200" dirty="0">
                <a:solidFill>
                  <a:schemeClr val="tx1"/>
                </a:solidFill>
                <a:effectLst/>
                <a:latin typeface="+mn-lt"/>
                <a:ea typeface="+mn-ea"/>
                <a:cs typeface="+mn-cs"/>
              </a:rPr>
              <a:t>With intelligent, natural language search capabilities in Microsoft Search, you will experience improved search accuracy as the search engine can now understand intent and contextualize the meaning of the terms typed – leading to more relevant search results.</a:t>
            </a:r>
          </a:p>
          <a:p>
            <a:r>
              <a:rPr lang="en-GB" sz="1200" b="1" i="0" kern="1200" dirty="0">
                <a:solidFill>
                  <a:schemeClr val="tx1"/>
                </a:solidFill>
                <a:effectLst/>
                <a:latin typeface="+mn-lt"/>
                <a:ea typeface="+mn-ea"/>
                <a:cs typeface="+mn-cs"/>
              </a:rPr>
              <a:t>Office 365: Cross-Tenant People Search (Limited Availability)</a:t>
            </a:r>
          </a:p>
          <a:p>
            <a:r>
              <a:rPr lang="en-GB" sz="1200" b="0" i="0" kern="1200" dirty="0">
                <a:solidFill>
                  <a:schemeClr val="tx1"/>
                </a:solidFill>
                <a:effectLst/>
                <a:latin typeface="+mn-lt"/>
                <a:ea typeface="+mn-ea"/>
                <a:cs typeface="+mn-cs"/>
              </a:rPr>
              <a:t>This feature is for customers with multiple tenants. It allows users to use People search to search across multiple tenants.</a:t>
            </a:r>
          </a:p>
          <a:p>
            <a:r>
              <a:rPr lang="en-GB" sz="1200" b="1" i="0" kern="1200" dirty="0">
                <a:solidFill>
                  <a:schemeClr val="tx1"/>
                </a:solidFill>
                <a:effectLst/>
                <a:latin typeface="+mn-lt"/>
                <a:ea typeface="+mn-ea"/>
                <a:cs typeface="+mn-cs"/>
              </a:rPr>
              <a:t>Microsoft Search: Conversation search in </a:t>
            </a:r>
            <a:r>
              <a:rPr lang="en-GB" sz="1200" b="1" i="0" kern="1200" dirty="0" err="1">
                <a:solidFill>
                  <a:schemeClr val="tx1"/>
                </a:solidFill>
                <a:effectLst/>
                <a:latin typeface="+mn-lt"/>
                <a:ea typeface="+mn-ea"/>
                <a:cs typeface="+mn-cs"/>
              </a:rPr>
              <a:t>Office.com</a:t>
            </a:r>
            <a:r>
              <a:rPr lang="en-GB" sz="1200" b="1" i="0" kern="1200" dirty="0">
                <a:solidFill>
                  <a:schemeClr val="tx1"/>
                </a:solidFill>
                <a:effectLst/>
                <a:latin typeface="+mn-lt"/>
                <a:ea typeface="+mn-ea"/>
                <a:cs typeface="+mn-cs"/>
              </a:rPr>
              <a:t> and SharePoint</a:t>
            </a:r>
          </a:p>
          <a:p>
            <a:r>
              <a:rPr lang="en-GB" sz="1200" b="0" i="0" kern="1200" dirty="0">
                <a:solidFill>
                  <a:schemeClr val="tx1"/>
                </a:solidFill>
                <a:effectLst/>
                <a:latin typeface="+mn-lt"/>
                <a:ea typeface="+mn-ea"/>
                <a:cs typeface="+mn-cs"/>
              </a:rPr>
              <a:t>Conversation search will allow you to find relevant Microsoft Teams, Yammer, and Outlook conversations when searching in SharePoint and </a:t>
            </a:r>
            <a:r>
              <a:rPr lang="en-GB" sz="1200" b="0" i="0" kern="1200" dirty="0" err="1">
                <a:solidFill>
                  <a:schemeClr val="tx1"/>
                </a:solidFill>
                <a:effectLst/>
                <a:latin typeface="+mn-lt"/>
                <a:ea typeface="+mn-ea"/>
                <a:cs typeface="+mn-cs"/>
              </a:rPr>
              <a:t>Office.com</a:t>
            </a:r>
            <a:r>
              <a:rPr lang="en-GB" sz="1200" b="0" i="0" kern="1200" dirty="0">
                <a:solidFill>
                  <a:schemeClr val="tx1"/>
                </a:solidFill>
                <a:effectLst/>
                <a:latin typeface="+mn-lt"/>
                <a:ea typeface="+mn-ea"/>
                <a:cs typeface="+mn-cs"/>
              </a:rPr>
              <a:t>.</a:t>
            </a:r>
          </a:p>
          <a:p>
            <a:r>
              <a:rPr lang="en-GB" sz="1200" b="1" i="0" kern="1200" dirty="0">
                <a:solidFill>
                  <a:schemeClr val="tx1"/>
                </a:solidFill>
                <a:effectLst/>
                <a:latin typeface="+mn-lt"/>
                <a:ea typeface="+mn-ea"/>
                <a:cs typeface="+mn-cs"/>
              </a:rPr>
              <a:t>Microsoft Search: Personal query history</a:t>
            </a:r>
          </a:p>
          <a:p>
            <a:r>
              <a:rPr lang="en-GB" sz="1200" b="0" i="0" kern="1200" dirty="0">
                <a:solidFill>
                  <a:schemeClr val="tx1"/>
                </a:solidFill>
                <a:effectLst/>
                <a:latin typeface="+mn-lt"/>
                <a:ea typeface="+mn-ea"/>
                <a:cs typeface="+mn-cs"/>
              </a:rPr>
              <a:t>As you start typing in the search box, you will see suggested searches and results based on your previous activity in Microsoft 365 and based on content that’s trending in your organization. Personal query history will show the queries you have previously used. These personal query suggestions are served from your personal search history. Personal query suggestions are a quick way to get back to results you've found before. You just need to remember the beginning of a query, after you've typed just a few characters the query is suggested for you.</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Talk about Topics</a:t>
            </a:r>
          </a:p>
          <a:p>
            <a:endParaRPr lang="en-US" dirty="0"/>
          </a:p>
        </p:txBody>
      </p:sp>
      <p:sp>
        <p:nvSpPr>
          <p:cNvPr id="4" name="Slide Number Placeholder 3"/>
          <p:cNvSpPr>
            <a:spLocks noGrp="1"/>
          </p:cNvSpPr>
          <p:nvPr>
            <p:ph type="sldNum" sz="quarter" idx="5"/>
          </p:nvPr>
        </p:nvSpPr>
        <p:spPr/>
        <p:txBody>
          <a:bodyPr/>
          <a:lstStyle/>
          <a:p>
            <a:fld id="{B82C6677-60BD-EC42-90EC-CAAF1D928872}" type="slidenum">
              <a:rPr lang="en-US" smtClean="0"/>
              <a:t>32</a:t>
            </a:fld>
            <a:endParaRPr lang="en-US"/>
          </a:p>
        </p:txBody>
      </p:sp>
    </p:spTree>
    <p:extLst>
      <p:ext uri="{BB962C8B-B14F-4D97-AF65-F5344CB8AC3E}">
        <p14:creationId xmlns:p14="http://schemas.microsoft.com/office/powerpoint/2010/main" val="3816676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620bbb03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c620bbb03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200" b="1" i="0" kern="1200" dirty="0">
                <a:solidFill>
                  <a:schemeClr val="tx1"/>
                </a:solidFill>
                <a:effectLst/>
                <a:latin typeface="+mn-lt"/>
                <a:ea typeface="+mn-ea"/>
                <a:cs typeface="+mn-cs"/>
              </a:rPr>
              <a:t>Microsoft Teams: Related work search</a:t>
            </a:r>
          </a:p>
          <a:p>
            <a:r>
              <a:rPr lang="en-GB" sz="1200" b="0" i="0" kern="1200" dirty="0">
                <a:solidFill>
                  <a:schemeClr val="tx1"/>
                </a:solidFill>
                <a:effectLst/>
                <a:latin typeface="+mn-lt"/>
                <a:ea typeface="+mn-ea"/>
                <a:cs typeface="+mn-cs"/>
              </a:rPr>
              <a:t>See what else is around your original intent.</a:t>
            </a:r>
          </a:p>
          <a:p>
            <a:r>
              <a:rPr lang="en-GB" sz="1200" b="1" i="0" kern="1200" dirty="0">
                <a:solidFill>
                  <a:schemeClr val="tx1"/>
                </a:solidFill>
                <a:effectLst/>
                <a:latin typeface="+mn-lt"/>
                <a:ea typeface="+mn-ea"/>
                <a:cs typeface="+mn-cs"/>
              </a:rPr>
              <a:t>Microsoft Search: Custom verticals and refiners</a:t>
            </a:r>
          </a:p>
          <a:p>
            <a:r>
              <a:rPr lang="en-GB" sz="1200" b="0" i="0" kern="1200" dirty="0">
                <a:solidFill>
                  <a:schemeClr val="tx1"/>
                </a:solidFill>
                <a:effectLst/>
                <a:latin typeface="+mn-lt"/>
                <a:ea typeface="+mn-ea"/>
                <a:cs typeface="+mn-cs"/>
              </a:rPr>
              <a:t>New support for custom verticals and refiners in Microsoft Search allows you to customize out of the box verticals for Microsoft Search, add custom refiners and create new verticals for SharePoint content.</a:t>
            </a:r>
          </a:p>
          <a:p>
            <a:r>
              <a:rPr lang="en-GB" sz="1200" b="1" i="0" kern="1200" dirty="0">
                <a:solidFill>
                  <a:schemeClr val="tx1"/>
                </a:solidFill>
                <a:effectLst/>
                <a:latin typeface="+mn-lt"/>
                <a:ea typeface="+mn-ea"/>
                <a:cs typeface="+mn-cs"/>
              </a:rPr>
              <a:t>Microsoft Search: Semantic search</a:t>
            </a:r>
          </a:p>
          <a:p>
            <a:r>
              <a:rPr lang="en-GB" sz="1200" b="0" i="0" kern="1200" dirty="0">
                <a:solidFill>
                  <a:schemeClr val="tx1"/>
                </a:solidFill>
                <a:effectLst/>
                <a:latin typeface="+mn-lt"/>
                <a:ea typeface="+mn-ea"/>
                <a:cs typeface="+mn-cs"/>
              </a:rPr>
              <a:t>With intelligent, natural language search capabilities in Microsoft Search, you will experience improved search accuracy as the search engine can now understand intent and contextualize the meaning of the terms typed – leading to more relevant search results.</a:t>
            </a:r>
          </a:p>
          <a:p>
            <a:r>
              <a:rPr lang="en-GB" sz="1200" b="1" i="0" kern="1200" dirty="0">
                <a:solidFill>
                  <a:schemeClr val="tx1"/>
                </a:solidFill>
                <a:effectLst/>
                <a:latin typeface="+mn-lt"/>
                <a:ea typeface="+mn-ea"/>
                <a:cs typeface="+mn-cs"/>
              </a:rPr>
              <a:t>Office 365: Cross-Tenant People Search (Limited Availability)</a:t>
            </a:r>
          </a:p>
          <a:p>
            <a:r>
              <a:rPr lang="en-GB" sz="1200" b="0" i="0" kern="1200" dirty="0">
                <a:solidFill>
                  <a:schemeClr val="tx1"/>
                </a:solidFill>
                <a:effectLst/>
                <a:latin typeface="+mn-lt"/>
                <a:ea typeface="+mn-ea"/>
                <a:cs typeface="+mn-cs"/>
              </a:rPr>
              <a:t>This feature is for customers with multiple tenants. It allows users to use People search to search across multiple tenants.</a:t>
            </a:r>
          </a:p>
          <a:p>
            <a:r>
              <a:rPr lang="en-GB" sz="1200" b="1" i="0" kern="1200" dirty="0">
                <a:solidFill>
                  <a:schemeClr val="tx1"/>
                </a:solidFill>
                <a:effectLst/>
                <a:latin typeface="+mn-lt"/>
                <a:ea typeface="+mn-ea"/>
                <a:cs typeface="+mn-cs"/>
              </a:rPr>
              <a:t>Microsoft Search: Conversation search in </a:t>
            </a:r>
            <a:r>
              <a:rPr lang="en-GB" sz="1200" b="1" i="0" kern="1200" dirty="0" err="1">
                <a:solidFill>
                  <a:schemeClr val="tx1"/>
                </a:solidFill>
                <a:effectLst/>
                <a:latin typeface="+mn-lt"/>
                <a:ea typeface="+mn-ea"/>
                <a:cs typeface="+mn-cs"/>
              </a:rPr>
              <a:t>Office.com</a:t>
            </a:r>
            <a:r>
              <a:rPr lang="en-GB" sz="1200" b="1" i="0" kern="1200" dirty="0">
                <a:solidFill>
                  <a:schemeClr val="tx1"/>
                </a:solidFill>
                <a:effectLst/>
                <a:latin typeface="+mn-lt"/>
                <a:ea typeface="+mn-ea"/>
                <a:cs typeface="+mn-cs"/>
              </a:rPr>
              <a:t> and SharePoint</a:t>
            </a:r>
          </a:p>
          <a:p>
            <a:r>
              <a:rPr lang="en-GB" sz="1200" b="0" i="0" kern="1200" dirty="0">
                <a:solidFill>
                  <a:schemeClr val="tx1"/>
                </a:solidFill>
                <a:effectLst/>
                <a:latin typeface="+mn-lt"/>
                <a:ea typeface="+mn-ea"/>
                <a:cs typeface="+mn-cs"/>
              </a:rPr>
              <a:t>Conversation search will allow you to find relevant Microsoft Teams, Yammer, and Outlook conversations when searching in SharePoint and </a:t>
            </a:r>
            <a:r>
              <a:rPr lang="en-GB" sz="1200" b="0" i="0" kern="1200" dirty="0" err="1">
                <a:solidFill>
                  <a:schemeClr val="tx1"/>
                </a:solidFill>
                <a:effectLst/>
                <a:latin typeface="+mn-lt"/>
                <a:ea typeface="+mn-ea"/>
                <a:cs typeface="+mn-cs"/>
              </a:rPr>
              <a:t>Office.com</a:t>
            </a:r>
            <a:r>
              <a:rPr lang="en-GB" sz="1200" b="0" i="0" kern="1200" dirty="0">
                <a:solidFill>
                  <a:schemeClr val="tx1"/>
                </a:solidFill>
                <a:effectLst/>
                <a:latin typeface="+mn-lt"/>
                <a:ea typeface="+mn-ea"/>
                <a:cs typeface="+mn-cs"/>
              </a:rPr>
              <a:t>.</a:t>
            </a:r>
          </a:p>
          <a:p>
            <a:r>
              <a:rPr lang="en-GB" sz="1200" b="1" i="0" kern="1200" dirty="0">
                <a:solidFill>
                  <a:schemeClr val="tx1"/>
                </a:solidFill>
                <a:effectLst/>
                <a:latin typeface="+mn-lt"/>
                <a:ea typeface="+mn-ea"/>
                <a:cs typeface="+mn-cs"/>
              </a:rPr>
              <a:t>Microsoft Search: Personal query history</a:t>
            </a:r>
          </a:p>
          <a:p>
            <a:r>
              <a:rPr lang="en-GB" sz="1200" b="0" i="0" kern="1200" dirty="0">
                <a:solidFill>
                  <a:schemeClr val="tx1"/>
                </a:solidFill>
                <a:effectLst/>
                <a:latin typeface="+mn-lt"/>
                <a:ea typeface="+mn-ea"/>
                <a:cs typeface="+mn-cs"/>
              </a:rPr>
              <a:t>As you start typing in the search box, you will see suggested searches and results based on your previous activity in Microsoft 365 and based on content that’s trending in your organization. Personal query history will show the queries you have previously used. These personal query suggestions are served from your personal search history. Personal query suggestions are a quick way to get back to results you've found before. You just need to remember the beginning of a query, after you've typed just a few characters the query is suggested for you.</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Talk about Topics</a:t>
            </a:r>
          </a:p>
          <a:p>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83494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a:t>
            </a:r>
          </a:p>
        </p:txBody>
      </p:sp>
      <p:sp>
        <p:nvSpPr>
          <p:cNvPr id="4" name="Slide Number Placeholder 3"/>
          <p:cNvSpPr>
            <a:spLocks noGrp="1"/>
          </p:cNvSpPr>
          <p:nvPr>
            <p:ph type="sldNum" sz="quarter" idx="5"/>
          </p:nvPr>
        </p:nvSpPr>
        <p:spPr/>
        <p:txBody>
          <a:bodyPr/>
          <a:lstStyle/>
          <a:p>
            <a:fld id="{0B3BC2F1-4FA8-441B-9E5F-9F54D98A3175}" type="slidenum">
              <a:rPr lang="en-GB" smtClean="0"/>
              <a:t>42</a:t>
            </a:fld>
            <a:endParaRPr lang="en-GB"/>
          </a:p>
        </p:txBody>
      </p:sp>
    </p:spTree>
    <p:extLst>
      <p:ext uri="{BB962C8B-B14F-4D97-AF65-F5344CB8AC3E}">
        <p14:creationId xmlns:p14="http://schemas.microsoft.com/office/powerpoint/2010/main" val="1849808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6E9A69F-92DE-314C-9F9D-E71858153605}" type="slidenum">
              <a:rPr lang="en-US" smtClean="0"/>
              <a:t>4</a:t>
            </a:fld>
            <a:endParaRPr lang="en-US"/>
          </a:p>
        </p:txBody>
      </p:sp>
    </p:spTree>
    <p:extLst>
      <p:ext uri="{BB962C8B-B14F-4D97-AF65-F5344CB8AC3E}">
        <p14:creationId xmlns:p14="http://schemas.microsoft.com/office/powerpoint/2010/main" val="2018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came from the Ignite in 2019 and it shows that Microsoft Search is all about that same search experience across Microsoft 365. The vision is to be able to use the same index, the same service, the same AI services for all Microsoft 365 services. In PowerPoint and looking for content? See the same from Word or SharePoint. Looking to get your emails from Bing? That too. Want to find the last Teams message from within Windows? That’s the plan.</a:t>
            </a:r>
          </a:p>
        </p:txBody>
      </p:sp>
      <p:sp>
        <p:nvSpPr>
          <p:cNvPr id="4" name="Slide Number Placeholder 3"/>
          <p:cNvSpPr>
            <a:spLocks noGrp="1"/>
          </p:cNvSpPr>
          <p:nvPr>
            <p:ph type="sldNum" sz="quarter" idx="5"/>
          </p:nvPr>
        </p:nvSpPr>
        <p:spPr/>
        <p:txBody>
          <a:bodyPr/>
          <a:lstStyle/>
          <a:p>
            <a:fld id="{12B241E4-48A8-48B9-B080-94F4BF865758}" type="slidenum">
              <a:rPr lang="en-GB" smtClean="0"/>
              <a:t>5</a:t>
            </a:fld>
            <a:endParaRPr lang="en-GB"/>
          </a:p>
        </p:txBody>
      </p:sp>
    </p:spTree>
    <p:extLst>
      <p:ext uri="{BB962C8B-B14F-4D97-AF65-F5344CB8AC3E}">
        <p14:creationId xmlns:p14="http://schemas.microsoft.com/office/powerpoint/2010/main" val="2646244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is it just SharePoint Search extended? Many of you will have come from the SharePoint world and know how powerful SharePoint Search can be. However, it’s actually built on top of the Bing technology. Does that mean that SharePoint Search disappears? Actually, far from it.</a:t>
            </a:r>
          </a:p>
          <a:p>
            <a:endParaRPr lang="en-GB"/>
          </a:p>
        </p:txBody>
      </p:sp>
      <p:sp>
        <p:nvSpPr>
          <p:cNvPr id="4" name="Slide Number Placeholder 3"/>
          <p:cNvSpPr>
            <a:spLocks noGrp="1"/>
          </p:cNvSpPr>
          <p:nvPr>
            <p:ph type="sldNum" sz="quarter" idx="5"/>
          </p:nvPr>
        </p:nvSpPr>
        <p:spPr/>
        <p:txBody>
          <a:bodyPr/>
          <a:lstStyle/>
          <a:p>
            <a:fld id="{12B241E4-48A8-48B9-B080-94F4BF865758}" type="slidenum">
              <a:rPr lang="en-GB" smtClean="0"/>
              <a:t>6</a:t>
            </a:fld>
            <a:endParaRPr lang="en-GB"/>
          </a:p>
        </p:txBody>
      </p:sp>
    </p:spTree>
    <p:extLst>
      <p:ext uri="{BB962C8B-B14F-4D97-AF65-F5344CB8AC3E}">
        <p14:creationId xmlns:p14="http://schemas.microsoft.com/office/powerpoint/2010/main" val="473876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Instead, SharePoint Search becomes one of the sources for the search service. It is then indexed to the central service along with Office.com, Outlook, Teams, Bing, etc. But it doesn’t stop there. Most of this talk will be about bringing in your other content. What will you actually see though?</a:t>
            </a:r>
          </a:p>
        </p:txBody>
      </p:sp>
      <p:sp>
        <p:nvSpPr>
          <p:cNvPr id="4" name="Slide Number Placeholder 3"/>
          <p:cNvSpPr>
            <a:spLocks noGrp="1"/>
          </p:cNvSpPr>
          <p:nvPr>
            <p:ph type="sldNum" sz="quarter" idx="5"/>
          </p:nvPr>
        </p:nvSpPr>
        <p:spPr/>
        <p:txBody>
          <a:bodyPr/>
          <a:lstStyle/>
          <a:p>
            <a:fld id="{12B241E4-48A8-48B9-B080-94F4BF865758}" type="slidenum">
              <a:rPr lang="en-GB" smtClean="0"/>
              <a:t>7</a:t>
            </a:fld>
            <a:endParaRPr lang="en-GB"/>
          </a:p>
        </p:txBody>
      </p:sp>
    </p:spTree>
    <p:extLst>
      <p:ext uri="{BB962C8B-B14F-4D97-AF65-F5344CB8AC3E}">
        <p14:creationId xmlns:p14="http://schemas.microsoft.com/office/powerpoint/2010/main" val="3253442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search. That’s the fundamental part. But as well as the filters and groupings of content there are a few great new things. You can search your Power BI by default to get results from your data. </a:t>
            </a:r>
          </a:p>
          <a:p>
            <a:r>
              <a:rPr lang="en-GB" dirty="0"/>
              <a:t>Search will also search in the contents of your images for the text. In the case above, the planner image contains the word marketing but nothing in the metadata at all.</a:t>
            </a:r>
          </a:p>
          <a:p>
            <a:endParaRPr lang="en-GB" dirty="0"/>
          </a:p>
          <a:p>
            <a:r>
              <a:rPr lang="en-GB" dirty="0"/>
              <a:t>Each of the tabs along the top are known as verticals and filter the content by those groupings as well as rendering content differently. </a:t>
            </a:r>
          </a:p>
        </p:txBody>
      </p:sp>
      <p:sp>
        <p:nvSpPr>
          <p:cNvPr id="4" name="Slide Number Placeholder 3"/>
          <p:cNvSpPr>
            <a:spLocks noGrp="1"/>
          </p:cNvSpPr>
          <p:nvPr>
            <p:ph type="sldNum" sz="quarter" idx="5"/>
          </p:nvPr>
        </p:nvSpPr>
        <p:spPr/>
        <p:txBody>
          <a:bodyPr/>
          <a:lstStyle/>
          <a:p>
            <a:fld id="{76E9A69F-92DE-314C-9F9D-E71858153605}" type="slidenum">
              <a:rPr lang="en-US" smtClean="0"/>
              <a:t>8</a:t>
            </a:fld>
            <a:endParaRPr lang="en-US"/>
          </a:p>
        </p:txBody>
      </p:sp>
    </p:spTree>
    <p:extLst>
      <p:ext uri="{BB962C8B-B14F-4D97-AF65-F5344CB8AC3E}">
        <p14:creationId xmlns:p14="http://schemas.microsoft.com/office/powerpoint/2010/main" val="2568167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you can search, add those custom answers and search through your Microsoft 365 content. Like those shown above. </a:t>
            </a:r>
          </a:p>
          <a:p>
            <a:r>
              <a:rPr lang="en-GB" dirty="0"/>
              <a:t>For most people, this will be all that is needed but what if you want to add more. What if you wanted to show news from your corporate website? Or perhaps surface Dynamics or even Salesforce data?</a:t>
            </a:r>
          </a:p>
          <a:p>
            <a:endParaRPr lang="en-GB" dirty="0"/>
          </a:p>
          <a:p>
            <a:r>
              <a:rPr lang="en-GB" dirty="0"/>
              <a:t>Let’s move on to talking about ingesting content</a:t>
            </a:r>
          </a:p>
        </p:txBody>
      </p:sp>
      <p:sp>
        <p:nvSpPr>
          <p:cNvPr id="4" name="Slide Number Placeholder 3"/>
          <p:cNvSpPr>
            <a:spLocks noGrp="1"/>
          </p:cNvSpPr>
          <p:nvPr>
            <p:ph type="sldNum" sz="quarter" idx="5"/>
          </p:nvPr>
        </p:nvSpPr>
        <p:spPr/>
        <p:txBody>
          <a:bodyPr/>
          <a:lstStyle/>
          <a:p>
            <a:fld id="{76E9A69F-92DE-314C-9F9D-E71858153605}" type="slidenum">
              <a:rPr lang="en-US" smtClean="0"/>
              <a:t>10</a:t>
            </a:fld>
            <a:endParaRPr lang="en-US"/>
          </a:p>
        </p:txBody>
      </p:sp>
    </p:spTree>
    <p:extLst>
      <p:ext uri="{BB962C8B-B14F-4D97-AF65-F5344CB8AC3E}">
        <p14:creationId xmlns:p14="http://schemas.microsoft.com/office/powerpoint/2010/main" val="251293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how you can bring in your external content into your Microsoft Search index.</a:t>
            </a:r>
          </a:p>
          <a:p>
            <a:r>
              <a:rPr lang="en-GB" dirty="0"/>
              <a:t>You may have been around the SharePoint world for a while and remember the days of FAST Search. Setting up pipelines and being able to ingest content from all over. So what can you do now?</a:t>
            </a:r>
          </a:p>
        </p:txBody>
      </p:sp>
      <p:sp>
        <p:nvSpPr>
          <p:cNvPr id="4" name="Slide Number Placeholder 3"/>
          <p:cNvSpPr>
            <a:spLocks noGrp="1"/>
          </p:cNvSpPr>
          <p:nvPr>
            <p:ph type="sldNum" sz="quarter" idx="5"/>
          </p:nvPr>
        </p:nvSpPr>
        <p:spPr/>
        <p:txBody>
          <a:bodyPr/>
          <a:lstStyle/>
          <a:p>
            <a:fld id="{76E9A69F-92DE-314C-9F9D-E71858153605}" type="slidenum">
              <a:rPr lang="en-US" smtClean="0"/>
              <a:t>11</a:t>
            </a:fld>
            <a:endParaRPr lang="en-US"/>
          </a:p>
        </p:txBody>
      </p:sp>
    </p:spTree>
    <p:extLst>
      <p:ext uri="{BB962C8B-B14F-4D97-AF65-F5344CB8AC3E}">
        <p14:creationId xmlns:p14="http://schemas.microsoft.com/office/powerpoint/2010/main" val="4292512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B7A2C-00AF-4042-A3C9-7AE4B7CF1B6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B1527C11-FF2D-4B36-AB47-F4DDCA93E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69375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4" name="Footer Placeholder 3"/>
          <p:cNvSpPr>
            <a:spLocks noGrp="1"/>
          </p:cNvSpPr>
          <p:nvPr>
            <p:ph type="ftr" sz="quarter" idx="11"/>
          </p:nvPr>
        </p:nvSpPr>
        <p:spPr>
          <a:xfrm>
            <a:off x="7721424" y="6356350"/>
            <a:ext cx="4114800" cy="365125"/>
          </a:xfrm>
        </p:spPr>
        <p:txBody>
          <a:bodyPr/>
          <a:lstStyle/>
          <a:p>
            <a:endParaRPr lang="en-US"/>
          </a:p>
        </p:txBody>
      </p:sp>
      <p:sp>
        <p:nvSpPr>
          <p:cNvPr id="75" name="Title 1"/>
          <p:cNvSpPr>
            <a:spLocks noGrp="1"/>
          </p:cNvSpPr>
          <p:nvPr>
            <p:ph type="title" hasCustomPrompt="1"/>
          </p:nvPr>
        </p:nvSpPr>
        <p:spPr>
          <a:xfrm>
            <a:off x="1405757" y="365126"/>
            <a:ext cx="10515600" cy="839360"/>
          </a:xfrm>
        </p:spPr>
        <p:txBody>
          <a:bodyPr/>
          <a:lstStyle/>
          <a:p>
            <a:r>
              <a:rPr lang="en-GB" dirty="0"/>
              <a:t>CLICK TO EDIT MASTER TITLE STYLE</a:t>
            </a:r>
            <a:endParaRPr lang="en-US" dirty="0"/>
          </a:p>
        </p:txBody>
      </p:sp>
      <p:sp>
        <p:nvSpPr>
          <p:cNvPr id="76" name="Content Placeholder 2"/>
          <p:cNvSpPr>
            <a:spLocks noGrp="1"/>
          </p:cNvSpPr>
          <p:nvPr>
            <p:ph idx="1"/>
          </p:nvPr>
        </p:nvSpPr>
        <p:spPr>
          <a:xfrm>
            <a:off x="1405755" y="1469813"/>
            <a:ext cx="10515600" cy="45042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149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cSld name="Title and Content Light">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1156CBE-1769-4F1A-AB0A-F212D9D09EB4}"/>
              </a:ext>
            </a:extLst>
          </p:cNvPr>
          <p:cNvSpPr/>
          <p:nvPr userDrawn="1"/>
        </p:nvSpPr>
        <p:spPr>
          <a:xfrm>
            <a:off x="0" y="0"/>
            <a:ext cx="12192000" cy="6858000"/>
          </a:xfrm>
          <a:prstGeom prst="rect">
            <a:avLst/>
          </a:prstGeom>
          <a:solidFill>
            <a:schemeClr val="bg1">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F854E-3113-42DB-B075-AFA208D94A11}"/>
              </a:ext>
            </a:extLst>
          </p:cNvPr>
          <p:cNvSpPr>
            <a:spLocks noGrp="1"/>
          </p:cNvSpPr>
          <p:nvPr>
            <p:ph type="title"/>
          </p:nvPr>
        </p:nvSpPr>
        <p:spPr/>
        <p:txBody>
          <a:bodyPr/>
          <a:lstStyle>
            <a:lvl1pPr>
              <a:defRPr>
                <a:solidFill>
                  <a:schemeClr val="accent1">
                    <a:lumMod val="7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45443CE6-23F0-4231-A594-4DB495CF561F}"/>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778AA-CD4D-40A9-B44C-8EA71B6CFE9E}"/>
              </a:ext>
            </a:extLst>
          </p:cNvPr>
          <p:cNvSpPr>
            <a:spLocks noGrp="1"/>
          </p:cNvSpPr>
          <p:nvPr>
            <p:ph type="dt" sz="half" idx="10"/>
          </p:nvPr>
        </p:nvSpPr>
        <p:spPr/>
        <p:txBody>
          <a:bodyPr/>
          <a:lstStyle>
            <a:lvl1pPr>
              <a:defRPr>
                <a:solidFill>
                  <a:schemeClr val="accent1">
                    <a:lumMod val="75000"/>
                  </a:schemeClr>
                </a:solidFill>
              </a:defRPr>
            </a:lvl1pPr>
          </a:lstStyle>
          <a:p>
            <a:fld id="{2B9429D5-C741-4885-B1A2-1889C0D7A1A0}" type="datetime1">
              <a:rPr lang="en-US" smtClean="0"/>
              <a:t>10/9/2022</a:t>
            </a:fld>
            <a:endParaRPr lang="en-US"/>
          </a:p>
        </p:txBody>
      </p:sp>
      <p:sp>
        <p:nvSpPr>
          <p:cNvPr id="5" name="Footer Placeholder 4">
            <a:extLst>
              <a:ext uri="{FF2B5EF4-FFF2-40B4-BE49-F238E27FC236}">
                <a16:creationId xmlns:a16="http://schemas.microsoft.com/office/drawing/2014/main" id="{80D0E740-EB19-4B77-B121-B79C4AE5716D}"/>
              </a:ext>
            </a:extLst>
          </p:cNvPr>
          <p:cNvSpPr>
            <a:spLocks noGrp="1"/>
          </p:cNvSpPr>
          <p:nvPr>
            <p:ph type="ftr" sz="quarter" idx="11"/>
          </p:nvPr>
        </p:nvSpPr>
        <p:spPr/>
        <p:txBody>
          <a:bodyPr/>
          <a:lstStyle>
            <a:lvl1pPr>
              <a:defRPr>
                <a:solidFill>
                  <a:schemeClr val="accent1">
                    <a:lumMod val="75000"/>
                  </a:schemeClr>
                </a:solidFill>
              </a:defRPr>
            </a:lvl1pPr>
          </a:lstStyle>
          <a:p>
            <a:r>
              <a:rPr lang="en-US"/>
              <a:t>#M365CHI22    |    @M365Chicago    |    m365chicago.com</a:t>
            </a:r>
          </a:p>
        </p:txBody>
      </p:sp>
      <p:sp>
        <p:nvSpPr>
          <p:cNvPr id="6" name="Slide Number Placeholder 5">
            <a:extLst>
              <a:ext uri="{FF2B5EF4-FFF2-40B4-BE49-F238E27FC236}">
                <a16:creationId xmlns:a16="http://schemas.microsoft.com/office/drawing/2014/main" id="{61639054-006E-4741-AAA3-3298A2044750}"/>
              </a:ext>
            </a:extLst>
          </p:cNvPr>
          <p:cNvSpPr>
            <a:spLocks noGrp="1"/>
          </p:cNvSpPr>
          <p:nvPr>
            <p:ph type="sldNum" sz="quarter" idx="12"/>
          </p:nvPr>
        </p:nvSpPr>
        <p:spPr/>
        <p:txBody>
          <a:bodyPr/>
          <a:lstStyle>
            <a:lvl1pPr>
              <a:defRPr>
                <a:solidFill>
                  <a:schemeClr val="accent1">
                    <a:lumMod val="75000"/>
                  </a:schemeClr>
                </a:solidFill>
              </a:defRPr>
            </a:lvl1pPr>
          </a:lstStyle>
          <a:p>
            <a:fld id="{5036D7C3-F935-4101-93A7-97B5AE139A25}" type="slidenum">
              <a:rPr lang="en-US" smtClean="0"/>
              <a:pPr/>
              <a:t>‹#›</a:t>
            </a:fld>
            <a:endParaRPr lang="en-US"/>
          </a:p>
        </p:txBody>
      </p:sp>
      <p:pic>
        <p:nvPicPr>
          <p:cNvPr id="8" name="Picture 7" descr="A picture containing logo&#10;&#10;Description automatically generated">
            <a:extLst>
              <a:ext uri="{FF2B5EF4-FFF2-40B4-BE49-F238E27FC236}">
                <a16:creationId xmlns:a16="http://schemas.microsoft.com/office/drawing/2014/main" id="{641057D8-C5F0-4430-8F3A-C6F5EC561994}"/>
              </a:ext>
            </a:extLst>
          </p:cNvPr>
          <p:cNvPicPr>
            <a:picLocks noChangeAspect="1"/>
          </p:cNvPicPr>
          <p:nvPr userDrawn="1"/>
        </p:nvPicPr>
        <p:blipFill rotWithShape="1">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21703" t="37132" r="23176" b="38062"/>
          <a:stretch/>
        </p:blipFill>
        <p:spPr>
          <a:xfrm>
            <a:off x="10944520" y="6370239"/>
            <a:ext cx="1105566" cy="373186"/>
          </a:xfrm>
          <a:prstGeom prst="rect">
            <a:avLst/>
          </a:prstGeom>
        </p:spPr>
      </p:pic>
    </p:spTree>
    <p:extLst>
      <p:ext uri="{BB962C8B-B14F-4D97-AF65-F5344CB8AC3E}">
        <p14:creationId xmlns:p14="http://schemas.microsoft.com/office/powerpoint/2010/main" val="1567655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Only Light">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304E07E-FAFA-4946-9312-68D56CC5A7D7}"/>
              </a:ext>
            </a:extLst>
          </p:cNvPr>
          <p:cNvSpPr/>
          <p:nvPr userDrawn="1"/>
        </p:nvSpPr>
        <p:spPr>
          <a:xfrm>
            <a:off x="0" y="0"/>
            <a:ext cx="12192000"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0" rtlCol="0" anchor="t"/>
          <a:lstStyle/>
          <a:p>
            <a:pPr algn="ctr"/>
            <a:endParaRPr lang="en-US" sz="3200">
              <a:solidFill>
                <a:sysClr val="windowText" lastClr="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6A61879E-3364-4193-86F7-397253FB109F}"/>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94930270-5E96-4CDF-BD57-E72B81707272}"/>
              </a:ext>
            </a:extLst>
          </p:cNvPr>
          <p:cNvSpPr>
            <a:spLocks noGrp="1"/>
          </p:cNvSpPr>
          <p:nvPr>
            <p:ph type="ftr" sz="quarter" idx="11"/>
          </p:nvPr>
        </p:nvSpPr>
        <p:spPr>
          <a:xfrm>
            <a:off x="4038599" y="6457361"/>
            <a:ext cx="6783371" cy="264114"/>
          </a:xfrm>
        </p:spPr>
        <p:txBody>
          <a:bodyPr/>
          <a:lstStyle>
            <a:lvl1pPr>
              <a:defRPr>
                <a:solidFill>
                  <a:schemeClr val="accent1">
                    <a:lumMod val="75000"/>
                  </a:schemeClr>
                </a:solidFill>
              </a:defRPr>
            </a:lvl1pPr>
          </a:lstStyle>
          <a:p>
            <a:r>
              <a:rPr lang="en-US"/>
              <a:t>#M365CHI22    |    @M365Chicago    |    m365chicago.com</a:t>
            </a:r>
          </a:p>
        </p:txBody>
      </p:sp>
      <p:pic>
        <p:nvPicPr>
          <p:cNvPr id="8" name="Picture 7" descr="A picture containing logo&#10;&#10;Description automatically generated">
            <a:extLst>
              <a:ext uri="{FF2B5EF4-FFF2-40B4-BE49-F238E27FC236}">
                <a16:creationId xmlns:a16="http://schemas.microsoft.com/office/drawing/2014/main" id="{1EFF3582-4184-4D5C-ACBF-1BC579960E19}"/>
              </a:ext>
            </a:extLst>
          </p:cNvPr>
          <p:cNvPicPr>
            <a:picLocks noChangeAspect="1"/>
          </p:cNvPicPr>
          <p:nvPr userDrawn="1"/>
        </p:nvPicPr>
        <p:blipFill rotWithShape="1">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21703" t="37132" r="23176" b="38062"/>
          <a:stretch/>
        </p:blipFill>
        <p:spPr>
          <a:xfrm>
            <a:off x="10944520" y="6370239"/>
            <a:ext cx="1105566" cy="373186"/>
          </a:xfrm>
          <a:prstGeom prst="rect">
            <a:avLst/>
          </a:prstGeom>
        </p:spPr>
      </p:pic>
    </p:spTree>
    <p:extLst>
      <p:ext uri="{BB962C8B-B14F-4D97-AF65-F5344CB8AC3E}">
        <p14:creationId xmlns:p14="http://schemas.microsoft.com/office/powerpoint/2010/main" val="365401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3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Full Width Text ">
    <p:spTree>
      <p:nvGrpSpPr>
        <p:cNvPr id="1" name=""/>
        <p:cNvGrpSpPr/>
        <p:nvPr/>
      </p:nvGrpSpPr>
      <p:grpSpPr>
        <a:xfrm>
          <a:off x="0" y="0"/>
          <a:ext cx="0" cy="0"/>
          <a:chOff x="0" y="0"/>
          <a:chExt cx="0" cy="0"/>
        </a:xfrm>
      </p:grpSpPr>
      <p:sp>
        <p:nvSpPr>
          <p:cNvPr id="20" name="Text Placeholder 21">
            <a:extLst>
              <a:ext uri="{FF2B5EF4-FFF2-40B4-BE49-F238E27FC236}">
                <a16:creationId xmlns:a16="http://schemas.microsoft.com/office/drawing/2014/main" id="{73B50C4D-6264-1E47-96DD-E28C376FDBB4}"/>
              </a:ext>
            </a:extLst>
          </p:cNvPr>
          <p:cNvSpPr>
            <a:spLocks noGrp="1"/>
          </p:cNvSpPr>
          <p:nvPr>
            <p:ph type="body" sz="quarter" idx="10" hasCustomPrompt="1"/>
          </p:nvPr>
        </p:nvSpPr>
        <p:spPr>
          <a:xfrm>
            <a:off x="605416" y="1644471"/>
            <a:ext cx="10994390" cy="4550022"/>
          </a:xfrm>
          <a:prstGeom prst="rect">
            <a:avLst/>
          </a:prstGeom>
        </p:spPr>
        <p:txBody>
          <a:bodyPr/>
          <a:lstStyle>
            <a:lvl1pPr marL="0" indent="0">
              <a:buClr>
                <a:schemeClr val="accent1"/>
              </a:buClr>
              <a:buNone/>
              <a:defRPr/>
            </a:lvl1pPr>
          </a:lstStyle>
          <a:p>
            <a:pPr lvl="0"/>
            <a:r>
              <a:rPr lang="en-US"/>
              <a:t>Full Width Text Box	</a:t>
            </a:r>
          </a:p>
        </p:txBody>
      </p:sp>
      <p:sp>
        <p:nvSpPr>
          <p:cNvPr id="16" name="Rectangle 15">
            <a:extLst>
              <a:ext uri="{FF2B5EF4-FFF2-40B4-BE49-F238E27FC236}">
                <a16:creationId xmlns:a16="http://schemas.microsoft.com/office/drawing/2014/main" id="{DED3B3C1-BDFE-4B46-BF9C-972EBBEEC1B2}"/>
              </a:ext>
            </a:extLst>
          </p:cNvPr>
          <p:cNvSpPr/>
          <p:nvPr userDrawn="1"/>
        </p:nvSpPr>
        <p:spPr>
          <a:xfrm>
            <a:off x="-3233054" y="0"/>
            <a:ext cx="2873825" cy="685800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l"/>
            <a:r>
              <a:rPr lang="en-US"/>
              <a:t>Space for Advisory Notes</a:t>
            </a:r>
          </a:p>
        </p:txBody>
      </p:sp>
      <p:sp>
        <p:nvSpPr>
          <p:cNvPr id="62" name="Text Placeholder 17">
            <a:extLst>
              <a:ext uri="{FF2B5EF4-FFF2-40B4-BE49-F238E27FC236}">
                <a16:creationId xmlns:a16="http://schemas.microsoft.com/office/drawing/2014/main" id="{C41D0C06-BB26-AF45-9FCF-75C5899B6DF8}"/>
              </a:ext>
            </a:extLst>
          </p:cNvPr>
          <p:cNvSpPr>
            <a:spLocks noGrp="1"/>
          </p:cNvSpPr>
          <p:nvPr>
            <p:ph type="body" sz="quarter" idx="19" hasCustomPrompt="1"/>
          </p:nvPr>
        </p:nvSpPr>
        <p:spPr>
          <a:xfrm>
            <a:off x="605416" y="1052349"/>
            <a:ext cx="5853819" cy="364409"/>
          </a:xfrm>
          <a:prstGeom prst="rect">
            <a:avLst/>
          </a:prstGeom>
        </p:spPr>
        <p:txBody>
          <a:bodyPr anchor="ctr"/>
          <a:lstStyle>
            <a:lvl1pPr marL="0" indent="0">
              <a:buNone/>
              <a:defRPr sz="1800">
                <a:solidFill>
                  <a:schemeClr val="accent3"/>
                </a:solidFill>
              </a:defRPr>
            </a:lvl1pPr>
          </a:lstStyle>
          <a:p>
            <a:pPr lvl="0"/>
            <a:r>
              <a:rPr lang="en-GB"/>
              <a:t>Optional Line of summary Text</a:t>
            </a:r>
            <a:endParaRPr lang="en-US"/>
          </a:p>
        </p:txBody>
      </p:sp>
      <p:sp>
        <p:nvSpPr>
          <p:cNvPr id="64" name="Text Placeholder 17">
            <a:extLst>
              <a:ext uri="{FF2B5EF4-FFF2-40B4-BE49-F238E27FC236}">
                <a16:creationId xmlns:a16="http://schemas.microsoft.com/office/drawing/2014/main" id="{13483BB1-1255-474A-9705-26DA10494E04}"/>
              </a:ext>
            </a:extLst>
          </p:cNvPr>
          <p:cNvSpPr>
            <a:spLocks noGrp="1"/>
          </p:cNvSpPr>
          <p:nvPr>
            <p:ph type="body" sz="quarter" idx="18" hasCustomPrompt="1"/>
          </p:nvPr>
        </p:nvSpPr>
        <p:spPr>
          <a:xfrm>
            <a:off x="605416" y="342640"/>
            <a:ext cx="4849101" cy="560718"/>
          </a:xfrm>
          <a:prstGeom prst="rect">
            <a:avLst/>
          </a:prstGeom>
        </p:spPr>
        <p:txBody>
          <a:bodyPr anchor="ctr"/>
          <a:lstStyle>
            <a:lvl1pPr marL="0" indent="0">
              <a:buNone/>
              <a:defRPr sz="3200">
                <a:latin typeface="Arial" panose="020B0604020202020204" pitchFamily="34" charset="0"/>
                <a:cs typeface="Arial" panose="020B0604020202020204" pitchFamily="34" charset="0"/>
              </a:defRPr>
            </a:lvl1pPr>
          </a:lstStyle>
          <a:p>
            <a:pPr lvl="0"/>
            <a:r>
              <a:rPr lang="en-US"/>
              <a:t>Insert Page Title</a:t>
            </a:r>
          </a:p>
        </p:txBody>
      </p:sp>
    </p:spTree>
    <p:extLst>
      <p:ext uri="{BB962C8B-B14F-4D97-AF65-F5344CB8AC3E}">
        <p14:creationId xmlns:p14="http://schemas.microsoft.com/office/powerpoint/2010/main" val="3382458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A8A9-7FE9-45F4-BB5B-73DE510A9833}"/>
              </a:ext>
            </a:extLst>
          </p:cNvPr>
          <p:cNvSpPr>
            <a:spLocks noGrp="1"/>
          </p:cNvSpPr>
          <p:nvPr>
            <p:ph type="title"/>
          </p:nvPr>
        </p:nvSpPr>
        <p:spPr>
          <a:xfrm>
            <a:off x="839788" y="457200"/>
            <a:ext cx="3932237" cy="1600200"/>
          </a:xfrm>
        </p:spPr>
        <p:txBody>
          <a:bodyPr anchor="b"/>
          <a:lstStyle>
            <a:lvl1pPr>
              <a:defRPr sz="3200">
                <a:latin typeface="Segoe UI (Body)"/>
              </a:defRPr>
            </a:lvl1pPr>
          </a:lstStyle>
          <a:p>
            <a:r>
              <a:rPr lang="en-US"/>
              <a:t>Click to edit Master title style</a:t>
            </a:r>
          </a:p>
        </p:txBody>
      </p:sp>
      <p:sp>
        <p:nvSpPr>
          <p:cNvPr id="3" name="Content Placeholder 2">
            <a:extLst>
              <a:ext uri="{FF2B5EF4-FFF2-40B4-BE49-F238E27FC236}">
                <a16:creationId xmlns:a16="http://schemas.microsoft.com/office/drawing/2014/main" id="{FF97B242-6D1E-4C46-AD12-03B584737F6D}"/>
              </a:ext>
            </a:extLst>
          </p:cNvPr>
          <p:cNvSpPr>
            <a:spLocks noGrp="1"/>
          </p:cNvSpPr>
          <p:nvPr>
            <p:ph idx="1"/>
          </p:nvPr>
        </p:nvSpPr>
        <p:spPr>
          <a:xfrm>
            <a:off x="5183188" y="987425"/>
            <a:ext cx="6172200" cy="4873625"/>
          </a:xfrm>
        </p:spPr>
        <p:txBody>
          <a:bodyPr/>
          <a:lstStyle>
            <a:lvl1pPr>
              <a:defRPr sz="3200">
                <a:latin typeface="Segoe UI (Body)"/>
              </a:defRPr>
            </a:lvl1pPr>
            <a:lvl2pPr>
              <a:defRPr sz="2800">
                <a:latin typeface="Segoe UI (Body)"/>
              </a:defRPr>
            </a:lvl2pPr>
            <a:lvl3pPr>
              <a:defRPr sz="2400">
                <a:latin typeface="Segoe UI (Body)"/>
              </a:defRPr>
            </a:lvl3pPr>
            <a:lvl4pPr>
              <a:defRPr sz="2000">
                <a:latin typeface="Segoe UI (Body)"/>
              </a:defRPr>
            </a:lvl4pPr>
            <a:lvl5pPr>
              <a:defRPr sz="2000">
                <a:latin typeface="Segoe UI (Body)"/>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BBCEC-555B-4EAB-ADC1-381547B18FF4}"/>
              </a:ext>
            </a:extLst>
          </p:cNvPr>
          <p:cNvSpPr>
            <a:spLocks noGrp="1"/>
          </p:cNvSpPr>
          <p:nvPr>
            <p:ph type="body" sz="half" idx="2"/>
          </p:nvPr>
        </p:nvSpPr>
        <p:spPr>
          <a:xfrm>
            <a:off x="839788" y="2057400"/>
            <a:ext cx="3932237" cy="3811588"/>
          </a:xfrm>
        </p:spPr>
        <p:txBody>
          <a:bodyPr/>
          <a:lstStyle>
            <a:lvl1pPr marL="0" indent="0">
              <a:buNone/>
              <a:defRPr sz="1600">
                <a:latin typeface="Segoe UI (Body)"/>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22490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s Page">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1FBAB28A-B84B-F645-8EED-0F29F2BFEA49}"/>
              </a:ext>
            </a:extLst>
          </p:cNvPr>
          <p:cNvSpPr>
            <a:spLocks noGrp="1"/>
          </p:cNvSpPr>
          <p:nvPr>
            <p:ph type="body" sz="quarter" idx="10" hasCustomPrompt="1"/>
          </p:nvPr>
        </p:nvSpPr>
        <p:spPr>
          <a:xfrm>
            <a:off x="695203" y="1272895"/>
            <a:ext cx="7106884" cy="5039122"/>
          </a:xfrm>
          <a:prstGeom prst="rect">
            <a:avLst/>
          </a:prstGeom>
        </p:spPr>
        <p:txBody>
          <a:bodyPr/>
          <a:lstStyle>
            <a:lvl1pPr>
              <a:buClr>
                <a:schemeClr val="accent1"/>
              </a:buClr>
              <a:defRPr/>
            </a:lvl1pPr>
          </a:lstStyle>
          <a:p>
            <a:pPr lvl="0"/>
            <a:r>
              <a:rPr lang="en-US" dirty="0"/>
              <a:t>Option One</a:t>
            </a:r>
          </a:p>
          <a:p>
            <a:pPr lvl="0"/>
            <a:r>
              <a:rPr lang="en-US" dirty="0"/>
              <a:t>Option Two</a:t>
            </a:r>
          </a:p>
          <a:p>
            <a:pPr lvl="0"/>
            <a:r>
              <a:rPr lang="en-US" dirty="0"/>
              <a:t>Option Three</a:t>
            </a:r>
          </a:p>
        </p:txBody>
      </p:sp>
      <p:sp>
        <p:nvSpPr>
          <p:cNvPr id="28" name="Picture Placeholder 27">
            <a:extLst>
              <a:ext uri="{FF2B5EF4-FFF2-40B4-BE49-F238E27FC236}">
                <a16:creationId xmlns:a16="http://schemas.microsoft.com/office/drawing/2014/main" id="{2EA8D9AD-B23D-F94F-AC32-7F53915EA933}"/>
              </a:ext>
            </a:extLst>
          </p:cNvPr>
          <p:cNvSpPr>
            <a:spLocks noGrp="1"/>
          </p:cNvSpPr>
          <p:nvPr>
            <p:ph type="pic" sz="quarter" idx="18" hasCustomPrompt="1"/>
          </p:nvPr>
        </p:nvSpPr>
        <p:spPr>
          <a:xfrm>
            <a:off x="8074480" y="1272895"/>
            <a:ext cx="3590742" cy="5106882"/>
          </a:xfrm>
          <a:prstGeom prst="rect">
            <a:avLst/>
          </a:prstGeom>
        </p:spPr>
        <p:txBody>
          <a:bodyPr/>
          <a:lstStyle>
            <a:lvl1pPr marL="0" indent="0">
              <a:buNone/>
              <a:defRPr/>
            </a:lvl1pPr>
          </a:lstStyle>
          <a:p>
            <a:r>
              <a:rPr lang="en-US" dirty="0"/>
              <a:t>Insert Image</a:t>
            </a:r>
          </a:p>
        </p:txBody>
      </p:sp>
      <p:sp>
        <p:nvSpPr>
          <p:cNvPr id="12" name="Rectangle 11">
            <a:extLst>
              <a:ext uri="{FF2B5EF4-FFF2-40B4-BE49-F238E27FC236}">
                <a16:creationId xmlns:a16="http://schemas.microsoft.com/office/drawing/2014/main" id="{35A722EE-B276-DF46-9174-8EDCD6AF75A3}"/>
              </a:ext>
            </a:extLst>
          </p:cNvPr>
          <p:cNvSpPr/>
          <p:nvPr userDrawn="1"/>
        </p:nvSpPr>
        <p:spPr>
          <a:xfrm>
            <a:off x="-3233054" y="0"/>
            <a:ext cx="2873825" cy="685800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l"/>
            <a:r>
              <a:rPr lang="en-US" dirty="0"/>
              <a:t>Space for Advisory Notes</a:t>
            </a:r>
          </a:p>
        </p:txBody>
      </p:sp>
      <p:cxnSp>
        <p:nvCxnSpPr>
          <p:cNvPr id="62" name="Straight Connector 61">
            <a:extLst>
              <a:ext uri="{FF2B5EF4-FFF2-40B4-BE49-F238E27FC236}">
                <a16:creationId xmlns:a16="http://schemas.microsoft.com/office/drawing/2014/main" id="{F0EB9489-D9AB-1143-BE39-2753FD9E5AA3}"/>
              </a:ext>
            </a:extLst>
          </p:cNvPr>
          <p:cNvCxnSpPr>
            <a:cxnSpLocks/>
          </p:cNvCxnSpPr>
          <p:nvPr userDrawn="1"/>
        </p:nvCxnSpPr>
        <p:spPr>
          <a:xfrm>
            <a:off x="381123" y="389745"/>
            <a:ext cx="0" cy="41972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Text Placeholder 17">
            <a:extLst>
              <a:ext uri="{FF2B5EF4-FFF2-40B4-BE49-F238E27FC236}">
                <a16:creationId xmlns:a16="http://schemas.microsoft.com/office/drawing/2014/main" id="{62C54B81-61BC-E540-A0C2-7031ECFBF483}"/>
              </a:ext>
            </a:extLst>
          </p:cNvPr>
          <p:cNvSpPr>
            <a:spLocks noGrp="1"/>
          </p:cNvSpPr>
          <p:nvPr>
            <p:ph type="body" sz="quarter" idx="20" hasCustomPrompt="1"/>
          </p:nvPr>
        </p:nvSpPr>
        <p:spPr>
          <a:xfrm>
            <a:off x="605416" y="342640"/>
            <a:ext cx="4849101" cy="560718"/>
          </a:xfrm>
          <a:prstGeom prst="rect">
            <a:avLst/>
          </a:prstGeom>
        </p:spPr>
        <p:txBody>
          <a:bodyPr anchor="ctr"/>
          <a:lstStyle>
            <a:lvl1pPr marL="0" indent="0">
              <a:buNone/>
              <a:defRPr sz="3200">
                <a:latin typeface="Arial" panose="020B0604020202020204" pitchFamily="34" charset="0"/>
                <a:cs typeface="Arial" panose="020B0604020202020204" pitchFamily="34" charset="0"/>
              </a:defRPr>
            </a:lvl1pPr>
          </a:lstStyle>
          <a:p>
            <a:pPr lvl="0"/>
            <a:r>
              <a:rPr lang="en-US" dirty="0"/>
              <a:t>Insert Page Title</a:t>
            </a:r>
          </a:p>
        </p:txBody>
      </p:sp>
      <p:pic>
        <p:nvPicPr>
          <p:cNvPr id="64" name="Graphic 63">
            <a:extLst>
              <a:ext uri="{FF2B5EF4-FFF2-40B4-BE49-F238E27FC236}">
                <a16:creationId xmlns:a16="http://schemas.microsoft.com/office/drawing/2014/main" id="{32C85C4B-3C2E-8C41-B193-9A974377CD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03148" y="345415"/>
            <a:ext cx="642074" cy="429194"/>
          </a:xfrm>
          <a:prstGeom prst="rect">
            <a:avLst/>
          </a:prstGeom>
        </p:spPr>
      </p:pic>
    </p:spTree>
    <p:extLst>
      <p:ext uri="{BB962C8B-B14F-4D97-AF65-F5344CB8AC3E}">
        <p14:creationId xmlns:p14="http://schemas.microsoft.com/office/powerpoint/2010/main" val="2235453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2ABD9A58-CF02-424C-BD57-9E766A453CBD}"/>
              </a:ext>
            </a:extLst>
          </p:cNvPr>
          <p:cNvSpPr>
            <a:spLocks noGrp="1"/>
          </p:cNvSpPr>
          <p:nvPr>
            <p:ph type="body" sz="quarter" idx="10" hasCustomPrompt="1"/>
          </p:nvPr>
        </p:nvSpPr>
        <p:spPr>
          <a:xfrm>
            <a:off x="2350158" y="2809305"/>
            <a:ext cx="7412038" cy="1239389"/>
          </a:xfrm>
          <a:prstGeom prst="rect">
            <a:avLst/>
          </a:prstGeom>
        </p:spPr>
        <p:txBody>
          <a:bodyPr anchor="ctr"/>
          <a:lstStyle>
            <a:lvl1pPr marL="0" indent="0" algn="ctr">
              <a:buNone/>
              <a:defRPr sz="4000"/>
            </a:lvl1pPr>
          </a:lstStyle>
          <a:p>
            <a:pPr lvl="0"/>
            <a:r>
              <a:rPr lang="en-US" dirty="0"/>
              <a:t>Insert Section Title</a:t>
            </a:r>
          </a:p>
        </p:txBody>
      </p:sp>
      <p:sp>
        <p:nvSpPr>
          <p:cNvPr id="33" name="Rectangle 32">
            <a:extLst>
              <a:ext uri="{FF2B5EF4-FFF2-40B4-BE49-F238E27FC236}">
                <a16:creationId xmlns:a16="http://schemas.microsoft.com/office/drawing/2014/main" id="{D6597708-45A8-8143-8609-9FBF512E3001}"/>
              </a:ext>
            </a:extLst>
          </p:cNvPr>
          <p:cNvSpPr/>
          <p:nvPr userDrawn="1"/>
        </p:nvSpPr>
        <p:spPr>
          <a:xfrm>
            <a:off x="-3233054" y="0"/>
            <a:ext cx="2873825" cy="685800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l"/>
            <a:r>
              <a:rPr lang="en-US" dirty="0"/>
              <a:t>Space for Advisory Notes</a:t>
            </a:r>
          </a:p>
        </p:txBody>
      </p:sp>
      <p:pic>
        <p:nvPicPr>
          <p:cNvPr id="27" name="Graphic 26">
            <a:extLst>
              <a:ext uri="{FF2B5EF4-FFF2-40B4-BE49-F238E27FC236}">
                <a16:creationId xmlns:a16="http://schemas.microsoft.com/office/drawing/2014/main" id="{265273CE-686A-D947-9193-02C67F784D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83111" y="345421"/>
            <a:ext cx="1362111" cy="910502"/>
          </a:xfrm>
          <a:prstGeom prst="rect">
            <a:avLst/>
          </a:prstGeom>
        </p:spPr>
      </p:pic>
      <p:grpSp>
        <p:nvGrpSpPr>
          <p:cNvPr id="5" name="Group 4">
            <a:extLst>
              <a:ext uri="{FF2B5EF4-FFF2-40B4-BE49-F238E27FC236}">
                <a16:creationId xmlns:a16="http://schemas.microsoft.com/office/drawing/2014/main" id="{E297B4A2-F04C-7C40-9ED4-6374CCF61682}"/>
              </a:ext>
            </a:extLst>
          </p:cNvPr>
          <p:cNvGrpSpPr/>
          <p:nvPr userDrawn="1"/>
        </p:nvGrpSpPr>
        <p:grpSpPr>
          <a:xfrm>
            <a:off x="1313692" y="1744525"/>
            <a:ext cx="9564616" cy="3368947"/>
            <a:chOff x="1351792" y="1801676"/>
            <a:chExt cx="9564616" cy="3368947"/>
          </a:xfrm>
        </p:grpSpPr>
        <p:pic>
          <p:nvPicPr>
            <p:cNvPr id="4" name="Graphic 3">
              <a:extLst>
                <a:ext uri="{FF2B5EF4-FFF2-40B4-BE49-F238E27FC236}">
                  <a16:creationId xmlns:a16="http://schemas.microsoft.com/office/drawing/2014/main" id="{944D12E3-7C66-4142-83CA-9BC3036D513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51792" y="1801676"/>
              <a:ext cx="1500324" cy="1500324"/>
            </a:xfrm>
            <a:prstGeom prst="rect">
              <a:avLst/>
            </a:prstGeom>
          </p:spPr>
        </p:pic>
        <p:pic>
          <p:nvPicPr>
            <p:cNvPr id="26" name="Graphic 25">
              <a:extLst>
                <a:ext uri="{FF2B5EF4-FFF2-40B4-BE49-F238E27FC236}">
                  <a16:creationId xmlns:a16="http://schemas.microsoft.com/office/drawing/2014/main" id="{3515E910-F542-8C49-92B7-D251C247E62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1351792" y="3670299"/>
              <a:ext cx="1500324" cy="1500324"/>
            </a:xfrm>
            <a:prstGeom prst="rect">
              <a:avLst/>
            </a:prstGeom>
          </p:spPr>
        </p:pic>
        <p:pic>
          <p:nvPicPr>
            <p:cNvPr id="28" name="Graphic 27">
              <a:extLst>
                <a:ext uri="{FF2B5EF4-FFF2-40B4-BE49-F238E27FC236}">
                  <a16:creationId xmlns:a16="http://schemas.microsoft.com/office/drawing/2014/main" id="{7F47250B-8ACD-5844-91E8-891FD97194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9416084" y="1801676"/>
              <a:ext cx="1500324" cy="1500324"/>
            </a:xfrm>
            <a:prstGeom prst="rect">
              <a:avLst/>
            </a:prstGeom>
          </p:spPr>
        </p:pic>
        <p:pic>
          <p:nvPicPr>
            <p:cNvPr id="30" name="Graphic 29">
              <a:extLst>
                <a:ext uri="{FF2B5EF4-FFF2-40B4-BE49-F238E27FC236}">
                  <a16:creationId xmlns:a16="http://schemas.microsoft.com/office/drawing/2014/main" id="{581F8776-5BDC-6B47-AD4E-AEDCD958B2C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9416084" y="3670299"/>
              <a:ext cx="1500324" cy="1500324"/>
            </a:xfrm>
            <a:prstGeom prst="rect">
              <a:avLst/>
            </a:prstGeom>
          </p:spPr>
        </p:pic>
      </p:grpSp>
    </p:spTree>
    <p:extLst>
      <p:ext uri="{BB962C8B-B14F-4D97-AF65-F5344CB8AC3E}">
        <p14:creationId xmlns:p14="http://schemas.microsoft.com/office/powerpoint/2010/main" val="98137605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6" name="Title 1"/>
          <p:cNvSpPr>
            <a:spLocks noGrp="1"/>
          </p:cNvSpPr>
          <p:nvPr>
            <p:ph type="title" hasCustomPrompt="1"/>
          </p:nvPr>
        </p:nvSpPr>
        <p:spPr>
          <a:xfrm>
            <a:off x="1405757" y="365126"/>
            <a:ext cx="10515600" cy="839360"/>
          </a:xfrm>
        </p:spPr>
        <p:txBody>
          <a:bodyPr/>
          <a:lstStyle/>
          <a:p>
            <a:r>
              <a:rPr lang="en-GB" dirty="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220" y="6199000"/>
            <a:ext cx="988313" cy="339911"/>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5220" y="365126"/>
            <a:ext cx="841878" cy="841878"/>
          </a:xfrm>
          <a:prstGeom prst="rect">
            <a:avLst/>
          </a:prstGeom>
        </p:spPr>
      </p:pic>
    </p:spTree>
    <p:extLst>
      <p:ext uri="{BB962C8B-B14F-4D97-AF65-F5344CB8AC3E}">
        <p14:creationId xmlns:p14="http://schemas.microsoft.com/office/powerpoint/2010/main" val="13855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56222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Full Width Image / Diagra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7D0112C-61CD-4D48-93EC-F765DE0A7A91}"/>
              </a:ext>
            </a:extLst>
          </p:cNvPr>
          <p:cNvSpPr>
            <a:spLocks noGrp="1"/>
          </p:cNvSpPr>
          <p:nvPr>
            <p:ph type="pic" sz="quarter" idx="20" hasCustomPrompt="1"/>
          </p:nvPr>
        </p:nvSpPr>
        <p:spPr>
          <a:xfrm>
            <a:off x="605416" y="1665857"/>
            <a:ext cx="10994390" cy="4574606"/>
          </a:xfrm>
          <a:prstGeom prst="rect">
            <a:avLst/>
          </a:prstGeom>
        </p:spPr>
        <p:txBody>
          <a:bodyPr/>
          <a:lstStyle>
            <a:lvl1pPr marL="0" indent="0">
              <a:buNone/>
              <a:defRPr/>
            </a:lvl1pPr>
          </a:lstStyle>
          <a:p>
            <a:r>
              <a:rPr lang="en-US" dirty="0"/>
              <a:t>Insert Image / Diagram	</a:t>
            </a:r>
          </a:p>
        </p:txBody>
      </p:sp>
      <p:sp>
        <p:nvSpPr>
          <p:cNvPr id="28" name="Rectangle 27">
            <a:extLst>
              <a:ext uri="{FF2B5EF4-FFF2-40B4-BE49-F238E27FC236}">
                <a16:creationId xmlns:a16="http://schemas.microsoft.com/office/drawing/2014/main" id="{00BD94B1-B2BD-2748-ADFB-AB2BD3CA0223}"/>
              </a:ext>
            </a:extLst>
          </p:cNvPr>
          <p:cNvSpPr/>
          <p:nvPr userDrawn="1"/>
        </p:nvSpPr>
        <p:spPr>
          <a:xfrm>
            <a:off x="-3233054" y="0"/>
            <a:ext cx="2873825" cy="6858000"/>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pPr algn="l"/>
            <a:r>
              <a:rPr lang="en-US" dirty="0"/>
              <a:t>Space for Advisory Notes</a:t>
            </a:r>
          </a:p>
        </p:txBody>
      </p:sp>
      <p:sp>
        <p:nvSpPr>
          <p:cNvPr id="68" name="Text Placeholder 17">
            <a:extLst>
              <a:ext uri="{FF2B5EF4-FFF2-40B4-BE49-F238E27FC236}">
                <a16:creationId xmlns:a16="http://schemas.microsoft.com/office/drawing/2014/main" id="{E2F8EDE9-AEC0-F24A-AB99-14F7EB52458E}"/>
              </a:ext>
            </a:extLst>
          </p:cNvPr>
          <p:cNvSpPr>
            <a:spLocks noGrp="1"/>
          </p:cNvSpPr>
          <p:nvPr>
            <p:ph type="body" sz="quarter" idx="19" hasCustomPrompt="1"/>
          </p:nvPr>
        </p:nvSpPr>
        <p:spPr>
          <a:xfrm>
            <a:off x="605416" y="1052349"/>
            <a:ext cx="5853819" cy="364409"/>
          </a:xfrm>
          <a:prstGeom prst="rect">
            <a:avLst/>
          </a:prstGeom>
        </p:spPr>
        <p:txBody>
          <a:bodyPr anchor="ctr"/>
          <a:lstStyle>
            <a:lvl1pPr marL="0" indent="0">
              <a:buNone/>
              <a:defRPr sz="1800">
                <a:solidFill>
                  <a:schemeClr val="accent3"/>
                </a:solidFill>
              </a:defRPr>
            </a:lvl1pPr>
          </a:lstStyle>
          <a:p>
            <a:pPr lvl="0"/>
            <a:r>
              <a:rPr lang="en-GB" dirty="0"/>
              <a:t>Optional Line of summary Text</a:t>
            </a:r>
            <a:endParaRPr lang="en-US" dirty="0"/>
          </a:p>
        </p:txBody>
      </p:sp>
      <p:cxnSp>
        <p:nvCxnSpPr>
          <p:cNvPr id="69" name="Straight Connector 68">
            <a:extLst>
              <a:ext uri="{FF2B5EF4-FFF2-40B4-BE49-F238E27FC236}">
                <a16:creationId xmlns:a16="http://schemas.microsoft.com/office/drawing/2014/main" id="{4B48CF44-B66E-174A-84AD-95CF04FC3869}"/>
              </a:ext>
            </a:extLst>
          </p:cNvPr>
          <p:cNvCxnSpPr>
            <a:cxnSpLocks/>
          </p:cNvCxnSpPr>
          <p:nvPr userDrawn="1"/>
        </p:nvCxnSpPr>
        <p:spPr>
          <a:xfrm>
            <a:off x="381123" y="389745"/>
            <a:ext cx="0" cy="41972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Text Placeholder 17">
            <a:extLst>
              <a:ext uri="{FF2B5EF4-FFF2-40B4-BE49-F238E27FC236}">
                <a16:creationId xmlns:a16="http://schemas.microsoft.com/office/drawing/2014/main" id="{8BF0D5B0-7C41-4248-B4E8-35833F2D1B09}"/>
              </a:ext>
            </a:extLst>
          </p:cNvPr>
          <p:cNvSpPr>
            <a:spLocks noGrp="1"/>
          </p:cNvSpPr>
          <p:nvPr>
            <p:ph type="body" sz="quarter" idx="18" hasCustomPrompt="1"/>
          </p:nvPr>
        </p:nvSpPr>
        <p:spPr>
          <a:xfrm>
            <a:off x="605416" y="342640"/>
            <a:ext cx="4849101" cy="560718"/>
          </a:xfrm>
          <a:prstGeom prst="rect">
            <a:avLst/>
          </a:prstGeom>
        </p:spPr>
        <p:txBody>
          <a:bodyPr anchor="ctr"/>
          <a:lstStyle>
            <a:lvl1pPr marL="0" indent="0">
              <a:buNone/>
              <a:defRPr sz="3200">
                <a:latin typeface="Arial" panose="020B0604020202020204" pitchFamily="34" charset="0"/>
                <a:cs typeface="Arial" panose="020B0604020202020204" pitchFamily="34" charset="0"/>
              </a:defRPr>
            </a:lvl1pPr>
          </a:lstStyle>
          <a:p>
            <a:pPr lvl="0"/>
            <a:r>
              <a:rPr lang="en-US" dirty="0"/>
              <a:t>Insert Page Title</a:t>
            </a:r>
          </a:p>
        </p:txBody>
      </p:sp>
      <p:pic>
        <p:nvPicPr>
          <p:cNvPr id="71" name="Graphic 70">
            <a:extLst>
              <a:ext uri="{FF2B5EF4-FFF2-40B4-BE49-F238E27FC236}">
                <a16:creationId xmlns:a16="http://schemas.microsoft.com/office/drawing/2014/main" id="{D71E0D63-F8A3-C647-84DF-3BDA3D79C3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03148" y="345415"/>
            <a:ext cx="642074" cy="429194"/>
          </a:xfrm>
          <a:prstGeom prst="rect">
            <a:avLst/>
          </a:prstGeom>
        </p:spPr>
      </p:pic>
    </p:spTree>
    <p:extLst>
      <p:ext uri="{BB962C8B-B14F-4D97-AF65-F5344CB8AC3E}">
        <p14:creationId xmlns:p14="http://schemas.microsoft.com/office/powerpoint/2010/main" val="335921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5D2E65-6C88-46A8-A7D1-759ECD635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D397F5-DB66-4301-B425-EA0B2493E0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50871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7.sv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microsoft-search/connector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techcommunity.microsoft.com/t5/microsoft-search-blog/using-the-microsoft-graph-connectors-sdk-to-integrate-your-line/ba-p/3627092"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hyperlink" Target="https://learn.microsoft.com/en-us/graph/custom-connector-sdk-sample-overview" TargetMode="External"/><Relationship Id="rId5" Type="http://schemas.openxmlformats.org/officeDocument/2006/relationships/hyperlink" Target="https://learn.microsoft.com/en-us/graph/connecting-external-content-connectors-api-overview" TargetMode="External"/><Relationship Id="rId4" Type="http://schemas.openxmlformats.org/officeDocument/2006/relationships/image" Target="../media/image53.sv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tiff"/><Relationship Id="rId9" Type="http://schemas.openxmlformats.org/officeDocument/2006/relationships/image" Target="../media/image20.sv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hyperlink" Target="https://github.com/microsoftgraph/msgraph-connectors-sd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8" Type="http://schemas.openxmlformats.org/officeDocument/2006/relationships/hyperlink" Target="https://docs.microsoft.com/en-us/graph/api/resources/externalconnectors-externalconnection?view=graph-rest-1.0"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kevmcdonk/S4MSC-Twitter/blob/main/schema.json" TargetMode="External"/><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kevmcdonk/S4MSC-Twitter/blob/main/Mcd79TwitterSearchCollabTalk.json"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59.png"/><Relationship Id="rId4" Type="http://schemas.openxmlformats.org/officeDocument/2006/relationships/diagramLayout" Target="../diagrams/layout5.xml"/><Relationship Id="rId9" Type="http://schemas.openxmlformats.org/officeDocument/2006/relationships/hyperlink" Target="https://de.wikipedia.org/wiki/Twitter"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s://pnp.github.io/cli-microsoft365/cmd/search/externalconnection/externalconnection-add/"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microsoft.com/en-gb/microsoft-365/roadmap?filters=In%20development&amp;searchterms=search#owRoadmapMainContent"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hyperlink" Target="https://twitter.com/m365cabo" TargetMode="External"/><Relationship Id="rId2" Type="http://schemas.openxmlformats.org/officeDocument/2006/relationships/image" Target="../media/image61.png"/><Relationship Id="rId1" Type="http://schemas.openxmlformats.org/officeDocument/2006/relationships/slideLayout" Target="../slideLayouts/slideLayout11.xml"/><Relationship Id="rId6" Type="http://schemas.openxmlformats.org/officeDocument/2006/relationships/image" Target="../media/image65.png"/><Relationship Id="rId11" Type="http://schemas.openxmlformats.org/officeDocument/2006/relationships/hyperlink" Target="https://www.powerplatformug.com/communities/community-home?CommunityKey=982096e9-969e-4846-8f0b-706b2b8d32fb" TargetMode="External"/><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2.xml"/><Relationship Id="rId6" Type="http://schemas.openxmlformats.org/officeDocument/2006/relationships/hyperlink" Target="https://otsn.live/M365Chi-SponsorContest" TargetMode="Externa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hyperlink" Target="https://otsn.live/M365CHI-Feedback" TargetMode="External"/><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jpeg"/><Relationship Id="rId3" Type="http://schemas.openxmlformats.org/officeDocument/2006/relationships/image" Target="../media/image13.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78.jpe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8.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334D67-E644-436F-B02B-BAC8ADBA2A26}"/>
              </a:ext>
              <a:ext uri="{C183D7F6-B498-43B3-948B-1728B52AA6E4}">
                <adec:decorative xmlns:adec="http://schemas.microsoft.com/office/drawing/2017/decorative" val="1"/>
              </a:ext>
            </a:extLst>
          </p:cNvPr>
          <p:cNvPicPr>
            <a:picLocks noChangeAspect="1"/>
          </p:cNvPicPr>
          <p:nvPr/>
        </p:nvPicPr>
        <p:blipFill>
          <a:blip r:embed="rId2">
            <a:alphaModFix/>
          </a:blip>
          <a:stretch>
            <a:fillRect/>
          </a:stretch>
        </p:blipFill>
        <p:spPr>
          <a:xfrm>
            <a:off x="0" y="0"/>
            <a:ext cx="12192000" cy="6857999"/>
          </a:xfrm>
          <a:prstGeom prst="rect">
            <a:avLst/>
          </a:prstGeom>
        </p:spPr>
      </p:pic>
      <p:pic>
        <p:nvPicPr>
          <p:cNvPr id="5" name="Picture 2" descr="Bletchley Park 2022">
            <a:extLst>
              <a:ext uri="{FF2B5EF4-FFF2-40B4-BE49-F238E27FC236}">
                <a16:creationId xmlns:a16="http://schemas.microsoft.com/office/drawing/2014/main" id="{A12DA4F3-E237-4EB3-A3A4-5FA641FBF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910" y="601201"/>
            <a:ext cx="3810000" cy="81915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8FF2647E-6530-4B2A-BE36-9FD2FE8E0A7E}"/>
              </a:ext>
              <a:ext uri="{C183D7F6-B498-43B3-948B-1728B52AA6E4}">
                <adec:decorative xmlns:adec="http://schemas.microsoft.com/office/drawing/2017/decorative" val="1"/>
              </a:ext>
            </a:extLst>
          </p:cNvPr>
          <p:cNvGrpSpPr/>
          <p:nvPr/>
        </p:nvGrpSpPr>
        <p:grpSpPr>
          <a:xfrm>
            <a:off x="8908135" y="310506"/>
            <a:ext cx="3103623" cy="2219690"/>
            <a:chOff x="8705710" y="1291327"/>
            <a:chExt cx="3103623" cy="2219690"/>
          </a:xfrm>
        </p:grpSpPr>
        <p:sp>
          <p:nvSpPr>
            <p:cNvPr id="8" name="Rectangle 7">
              <a:extLst>
                <a:ext uri="{FF2B5EF4-FFF2-40B4-BE49-F238E27FC236}">
                  <a16:creationId xmlns:a16="http://schemas.microsoft.com/office/drawing/2014/main" id="{4E2862A9-88D3-4634-81B7-3FF6B00F8542}"/>
                </a:ext>
              </a:extLst>
            </p:cNvPr>
            <p:cNvSpPr/>
            <p:nvPr/>
          </p:nvSpPr>
          <p:spPr>
            <a:xfrm>
              <a:off x="8705711" y="1447218"/>
              <a:ext cx="2977979" cy="2063799"/>
            </a:xfrm>
            <a:prstGeom prst="rect">
              <a:avLst/>
            </a:prstGeom>
            <a:solidFill>
              <a:schemeClr val="accent5">
                <a:lumMod val="75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2F4C4B61-FCF1-479C-A249-C5ED75249C4F}"/>
                </a:ext>
              </a:extLst>
            </p:cNvPr>
            <p:cNvSpPr txBox="1">
              <a:spLocks/>
            </p:cNvSpPr>
            <p:nvPr/>
          </p:nvSpPr>
          <p:spPr>
            <a:xfrm>
              <a:off x="8831354" y="1447219"/>
              <a:ext cx="2977979" cy="9330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FFFFFF"/>
                  </a:solidFill>
                  <a:latin typeface="Franklin Gothic Heavy" panose="020B0903020102020204" pitchFamily="34" charset="0"/>
                </a:rPr>
                <a:t>BLETCHLEY PARK 2022</a:t>
              </a:r>
            </a:p>
          </p:txBody>
        </p:sp>
        <p:sp>
          <p:nvSpPr>
            <p:cNvPr id="7" name="Subtitle 2">
              <a:extLst>
                <a:ext uri="{FF2B5EF4-FFF2-40B4-BE49-F238E27FC236}">
                  <a16:creationId xmlns:a16="http://schemas.microsoft.com/office/drawing/2014/main" id="{9E53225B-69F6-4C22-91AF-122EB3762DDA}"/>
                </a:ext>
              </a:extLst>
            </p:cNvPr>
            <p:cNvSpPr txBox="1">
              <a:spLocks/>
            </p:cNvSpPr>
            <p:nvPr/>
          </p:nvSpPr>
          <p:spPr>
            <a:xfrm>
              <a:off x="8705710" y="2455664"/>
              <a:ext cx="2977979" cy="738820"/>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Franklin Gothic Book" panose="020B0503020102020204" pitchFamily="34" charset="0"/>
                </a:rPr>
                <a:t>A Microsoft 365 Community COLLABORATION CONFERENCE</a:t>
              </a:r>
            </a:p>
            <a:p>
              <a:r>
                <a:rPr lang="en-US" dirty="0">
                  <a:solidFill>
                    <a:schemeClr val="bg1"/>
                  </a:solidFill>
                  <a:latin typeface="Franklin Gothic Book" panose="020B0503020102020204" pitchFamily="34" charset="0"/>
                </a:rPr>
                <a:t>Wednesday, 5</a:t>
              </a:r>
              <a:r>
                <a:rPr lang="en-US" baseline="30000" dirty="0">
                  <a:solidFill>
                    <a:schemeClr val="bg1"/>
                  </a:solidFill>
                  <a:latin typeface="Franklin Gothic Book" panose="020B0503020102020204" pitchFamily="34" charset="0"/>
                </a:rPr>
                <a:t>th</a:t>
              </a:r>
              <a:r>
                <a:rPr lang="en-US" dirty="0">
                  <a:solidFill>
                    <a:schemeClr val="bg1"/>
                  </a:solidFill>
                  <a:latin typeface="Franklin Gothic Book" panose="020B0503020102020204" pitchFamily="34" charset="0"/>
                </a:rPr>
                <a:t> October 2022</a:t>
              </a:r>
            </a:p>
          </p:txBody>
        </p:sp>
        <p:sp>
          <p:nvSpPr>
            <p:cNvPr id="10" name="Rectangle 9">
              <a:extLst>
                <a:ext uri="{FF2B5EF4-FFF2-40B4-BE49-F238E27FC236}">
                  <a16:creationId xmlns:a16="http://schemas.microsoft.com/office/drawing/2014/main" id="{50727764-5CF4-4469-876D-E592B1F53E08}"/>
                </a:ext>
              </a:extLst>
            </p:cNvPr>
            <p:cNvSpPr/>
            <p:nvPr/>
          </p:nvSpPr>
          <p:spPr>
            <a:xfrm>
              <a:off x="8705711" y="1291327"/>
              <a:ext cx="2977979" cy="80459"/>
            </a:xfrm>
            <a:prstGeom prst="rect">
              <a:avLst/>
            </a:prstGeom>
            <a:solidFill>
              <a:schemeClr val="accent5">
                <a:lumMod val="75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C33F234D-4C48-4C11-BC5A-BF2D7F03ADF8}"/>
              </a:ext>
            </a:extLst>
          </p:cNvPr>
          <p:cNvSpPr txBox="1"/>
          <p:nvPr/>
        </p:nvSpPr>
        <p:spPr>
          <a:xfrm>
            <a:off x="328067" y="3670768"/>
            <a:ext cx="11558047" cy="1323439"/>
          </a:xfrm>
          <a:prstGeom prst="rect">
            <a:avLst/>
          </a:prstGeom>
          <a:solidFill>
            <a:schemeClr val="bg1">
              <a:alpha val="70000"/>
            </a:schemeClr>
          </a:solidFill>
          <a:ln w="12700">
            <a:solidFill>
              <a:srgbClr val="20496F"/>
            </a:solidFill>
          </a:ln>
        </p:spPr>
        <p:txBody>
          <a:bodyPr wrap="square" rtlCol="0">
            <a:spAutoFit/>
          </a:bodyPr>
          <a:lstStyle/>
          <a:p>
            <a:r>
              <a:rPr lang="en-GB" sz="4000" dirty="0">
                <a:latin typeface="Franklin Gothic Book" panose="020B0503020102020204" pitchFamily="34" charset="0"/>
              </a:rPr>
              <a:t>Bringing non-Microsoft content to your Search and</a:t>
            </a:r>
            <a:r>
              <a:rPr lang="en-GB" sz="4000">
                <a:latin typeface="Franklin Gothic Book" panose="020B0503020102020204" pitchFamily="34" charset="0"/>
              </a:rPr>
              <a:t>…soon…Viva Topics</a:t>
            </a:r>
            <a:endParaRPr lang="en-GB" dirty="0">
              <a:latin typeface="Franklin Gothic Book" panose="020B0503020102020204" pitchFamily="34" charset="0"/>
            </a:endParaRPr>
          </a:p>
        </p:txBody>
      </p:sp>
      <p:sp>
        <p:nvSpPr>
          <p:cNvPr id="14" name="TextBox 13">
            <a:extLst>
              <a:ext uri="{FF2B5EF4-FFF2-40B4-BE49-F238E27FC236}">
                <a16:creationId xmlns:a16="http://schemas.microsoft.com/office/drawing/2014/main" id="{687F6843-3211-47E2-9F35-52695DE828E4}"/>
              </a:ext>
            </a:extLst>
          </p:cNvPr>
          <p:cNvSpPr txBox="1"/>
          <p:nvPr/>
        </p:nvSpPr>
        <p:spPr>
          <a:xfrm>
            <a:off x="328067" y="5384213"/>
            <a:ext cx="11558047" cy="523220"/>
          </a:xfrm>
          <a:prstGeom prst="rect">
            <a:avLst/>
          </a:prstGeom>
          <a:solidFill>
            <a:schemeClr val="bg1">
              <a:alpha val="70000"/>
            </a:schemeClr>
          </a:solidFill>
          <a:ln w="12700">
            <a:solidFill>
              <a:srgbClr val="20496F"/>
            </a:solidFill>
          </a:ln>
        </p:spPr>
        <p:txBody>
          <a:bodyPr wrap="square" rtlCol="0">
            <a:spAutoFit/>
          </a:bodyPr>
          <a:lstStyle/>
          <a:p>
            <a:r>
              <a:rPr lang="en-GB" sz="2800" dirty="0">
                <a:latin typeface="Franklin Gothic Book" panose="020B0503020102020204" pitchFamily="34" charset="0"/>
              </a:rPr>
              <a:t>Kevin McDonnell</a:t>
            </a:r>
            <a:endParaRPr lang="en-GB" sz="1200" dirty="0">
              <a:latin typeface="Franklin Gothic Book" panose="020B0503020102020204" pitchFamily="34" charset="0"/>
            </a:endParaRPr>
          </a:p>
        </p:txBody>
      </p:sp>
    </p:spTree>
    <p:extLst>
      <p:ext uri="{BB962C8B-B14F-4D97-AF65-F5344CB8AC3E}">
        <p14:creationId xmlns:p14="http://schemas.microsoft.com/office/powerpoint/2010/main" val="2947421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BB6886-050D-45A7-8070-79249E6512C0}"/>
              </a:ext>
            </a:extLst>
          </p:cNvPr>
          <p:cNvSpPr>
            <a:spLocks noGrp="1"/>
          </p:cNvSpPr>
          <p:nvPr>
            <p:ph type="body" sz="quarter" idx="20"/>
          </p:nvPr>
        </p:nvSpPr>
        <p:spPr>
          <a:xfrm>
            <a:off x="605416" y="342640"/>
            <a:ext cx="7804937" cy="560718"/>
          </a:xfrm>
        </p:spPr>
        <p:txBody>
          <a:bodyPr>
            <a:normAutofit/>
          </a:bodyPr>
          <a:lstStyle/>
          <a:p>
            <a:r>
              <a:rPr lang="en-GB" dirty="0"/>
              <a:t>What content can be shown?</a:t>
            </a:r>
          </a:p>
        </p:txBody>
      </p:sp>
      <p:graphicFrame>
        <p:nvGraphicFramePr>
          <p:cNvPr id="4" name="Diagram 3">
            <a:extLst>
              <a:ext uri="{FF2B5EF4-FFF2-40B4-BE49-F238E27FC236}">
                <a16:creationId xmlns:a16="http://schemas.microsoft.com/office/drawing/2014/main" id="{1FC248AA-DE13-4291-A2E3-1515CA80D7BE}"/>
              </a:ext>
            </a:extLst>
          </p:cNvPr>
          <p:cNvGraphicFramePr/>
          <p:nvPr>
            <p:extLst>
              <p:ext uri="{D42A27DB-BD31-4B8C-83A1-F6EECF244321}">
                <p14:modId xmlns:p14="http://schemas.microsoft.com/office/powerpoint/2010/main" val="514779623"/>
              </p:ext>
            </p:extLst>
          </p:nvPr>
        </p:nvGraphicFramePr>
        <p:xfrm>
          <a:off x="354939" y="1364578"/>
          <a:ext cx="11109960" cy="5150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5958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A4F28C8-612B-451B-AFF9-0812611D5B9F}"/>
              </a:ext>
            </a:extLst>
          </p:cNvPr>
          <p:cNvSpPr>
            <a:spLocks noGrp="1"/>
          </p:cNvSpPr>
          <p:nvPr>
            <p:ph type="body" sz="quarter" idx="10"/>
          </p:nvPr>
        </p:nvSpPr>
        <p:spPr/>
        <p:txBody>
          <a:bodyPr/>
          <a:lstStyle/>
          <a:p>
            <a:r>
              <a:rPr lang="en-GB" dirty="0"/>
              <a:t>Ingesting content</a:t>
            </a:r>
          </a:p>
        </p:txBody>
      </p:sp>
    </p:spTree>
    <p:extLst>
      <p:ext uri="{BB962C8B-B14F-4D97-AF65-F5344CB8AC3E}">
        <p14:creationId xmlns:p14="http://schemas.microsoft.com/office/powerpoint/2010/main" val="1196420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C3426-4F8B-488C-817C-C5E00C0B814E}"/>
              </a:ext>
            </a:extLst>
          </p:cNvPr>
          <p:cNvSpPr txBox="1">
            <a:spLocks/>
          </p:cNvSpPr>
          <p:nvPr/>
        </p:nvSpPr>
        <p:spPr>
          <a:xfrm>
            <a:off x="1430427" y="477935"/>
            <a:ext cx="10447019" cy="44319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nb-NO" dirty="0"/>
              <a:t>Microsoft Search Architecture</a:t>
            </a:r>
          </a:p>
        </p:txBody>
      </p:sp>
      <p:grpSp>
        <p:nvGrpSpPr>
          <p:cNvPr id="3" name="Group 2">
            <a:extLst>
              <a:ext uri="{FF2B5EF4-FFF2-40B4-BE49-F238E27FC236}">
                <a16:creationId xmlns:a16="http://schemas.microsoft.com/office/drawing/2014/main" id="{F9A2A6EA-CE39-4167-98B2-4F172F0106C4}"/>
              </a:ext>
            </a:extLst>
          </p:cNvPr>
          <p:cNvGrpSpPr/>
          <p:nvPr/>
        </p:nvGrpSpPr>
        <p:grpSpPr>
          <a:xfrm>
            <a:off x="307925" y="4333600"/>
            <a:ext cx="1023978" cy="1547074"/>
            <a:chOff x="7034831" y="2798094"/>
            <a:chExt cx="1023978" cy="1547074"/>
          </a:xfrm>
        </p:grpSpPr>
        <p:pic>
          <p:nvPicPr>
            <p:cNvPr id="4" name="Graphic 3" descr="Database">
              <a:extLst>
                <a:ext uri="{FF2B5EF4-FFF2-40B4-BE49-F238E27FC236}">
                  <a16:creationId xmlns:a16="http://schemas.microsoft.com/office/drawing/2014/main" id="{1E38F70E-118A-40CF-8E1D-3BFB8D269F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5" name="TextBox 4">
              <a:extLst>
                <a:ext uri="{FF2B5EF4-FFF2-40B4-BE49-F238E27FC236}">
                  <a16:creationId xmlns:a16="http://schemas.microsoft.com/office/drawing/2014/main" id="{8C0F3B77-31A4-4D7B-829A-BC1440523207}"/>
                </a:ext>
              </a:extLst>
            </p:cNvPr>
            <p:cNvSpPr txBox="1"/>
            <p:nvPr/>
          </p:nvSpPr>
          <p:spPr>
            <a:xfrm>
              <a:off x="7034831" y="3515710"/>
              <a:ext cx="1023978" cy="829458"/>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External Data</a:t>
              </a:r>
            </a:p>
            <a:p>
              <a:pPr algn="ctr">
                <a:lnSpc>
                  <a:spcPct val="90000"/>
                </a:lnSpc>
                <a:spcAft>
                  <a:spcPts val="600"/>
                </a:spcAft>
              </a:pPr>
              <a:r>
                <a:rPr lang="en-US" sz="1100">
                  <a:gradFill>
                    <a:gsLst>
                      <a:gs pos="2917">
                        <a:schemeClr val="tx1"/>
                      </a:gs>
                      <a:gs pos="30000">
                        <a:schemeClr val="tx1"/>
                      </a:gs>
                    </a:gsLst>
                    <a:lin ang="5400000" scaled="0"/>
                  </a:gradFill>
                </a:rPr>
                <a:t>Sources</a:t>
              </a:r>
            </a:p>
          </p:txBody>
        </p:sp>
      </p:grpSp>
      <p:sp>
        <p:nvSpPr>
          <p:cNvPr id="6" name="Rectangle 5">
            <a:extLst>
              <a:ext uri="{FF2B5EF4-FFF2-40B4-BE49-F238E27FC236}">
                <a16:creationId xmlns:a16="http://schemas.microsoft.com/office/drawing/2014/main" id="{3ABFFD96-6779-4CA4-BB18-4D94BC29A5CB}"/>
              </a:ext>
            </a:extLst>
          </p:cNvPr>
          <p:cNvSpPr/>
          <p:nvPr/>
        </p:nvSpPr>
        <p:spPr>
          <a:xfrm>
            <a:off x="385627" y="1279683"/>
            <a:ext cx="11495351" cy="268785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7" name="Rectangle 6">
            <a:extLst>
              <a:ext uri="{FF2B5EF4-FFF2-40B4-BE49-F238E27FC236}">
                <a16:creationId xmlns:a16="http://schemas.microsoft.com/office/drawing/2014/main" id="{265FED00-A01D-43B4-9BB0-1FFBE7AA76EB}"/>
              </a:ext>
            </a:extLst>
          </p:cNvPr>
          <p:cNvSpPr/>
          <p:nvPr/>
        </p:nvSpPr>
        <p:spPr bwMode="auto">
          <a:xfrm>
            <a:off x="385627" y="1274751"/>
            <a:ext cx="11495352" cy="456799"/>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Semibold" panose="020B0702040204020203" pitchFamily="34" charset="0"/>
                <a:cs typeface="Segoe UI Semibold" panose="020B0702040204020203" pitchFamily="34" charset="0"/>
              </a:rPr>
              <a:t>Client Applications</a:t>
            </a: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7">
            <a:extLst>
              <a:ext uri="{FF2B5EF4-FFF2-40B4-BE49-F238E27FC236}">
                <a16:creationId xmlns:a16="http://schemas.microsoft.com/office/drawing/2014/main" id="{824F4EFE-5961-4A6F-A724-91C12ACB0AF8}"/>
              </a:ext>
            </a:extLst>
          </p:cNvPr>
          <p:cNvSpPr/>
          <p:nvPr/>
        </p:nvSpPr>
        <p:spPr>
          <a:xfrm>
            <a:off x="3690302" y="1499655"/>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287FC7A1-D543-4897-9F3F-47A455314732}"/>
              </a:ext>
            </a:extLst>
          </p:cNvPr>
          <p:cNvGrpSpPr/>
          <p:nvPr/>
        </p:nvGrpSpPr>
        <p:grpSpPr>
          <a:xfrm>
            <a:off x="4734383" y="1841384"/>
            <a:ext cx="1259894" cy="1801053"/>
            <a:chOff x="6934604" y="1979406"/>
            <a:chExt cx="1382713" cy="1888609"/>
          </a:xfrm>
        </p:grpSpPr>
        <p:sp>
          <p:nvSpPr>
            <p:cNvPr id="10" name="TextBox 9">
              <a:extLst>
                <a:ext uri="{FF2B5EF4-FFF2-40B4-BE49-F238E27FC236}">
                  <a16:creationId xmlns:a16="http://schemas.microsoft.com/office/drawing/2014/main" id="{FC51AE06-8ABB-4869-9CF7-2A87474AB0ED}"/>
                </a:ext>
              </a:extLst>
            </p:cNvPr>
            <p:cNvSpPr txBox="1"/>
            <p:nvPr/>
          </p:nvSpPr>
          <p:spPr>
            <a:xfrm>
              <a:off x="6967888" y="1979406"/>
              <a:ext cx="1349428" cy="489324"/>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Office.com</a:t>
              </a:r>
            </a:p>
          </p:txBody>
        </p:sp>
        <p:grpSp>
          <p:nvGrpSpPr>
            <p:cNvPr id="11" name="Group 10">
              <a:extLst>
                <a:ext uri="{FF2B5EF4-FFF2-40B4-BE49-F238E27FC236}">
                  <a16:creationId xmlns:a16="http://schemas.microsoft.com/office/drawing/2014/main" id="{0D737EDE-8CC5-4024-A980-F92196D01B95}"/>
                </a:ext>
              </a:extLst>
            </p:cNvPr>
            <p:cNvGrpSpPr/>
            <p:nvPr/>
          </p:nvGrpSpPr>
          <p:grpSpPr>
            <a:xfrm>
              <a:off x="6934604" y="2422434"/>
              <a:ext cx="1382713" cy="1445581"/>
              <a:chOff x="6934604" y="2422434"/>
              <a:chExt cx="1382713" cy="1445581"/>
            </a:xfrm>
          </p:grpSpPr>
          <p:sp>
            <p:nvSpPr>
              <p:cNvPr id="12" name="Rectangle 11">
                <a:extLst>
                  <a:ext uri="{FF2B5EF4-FFF2-40B4-BE49-F238E27FC236}">
                    <a16:creationId xmlns:a16="http://schemas.microsoft.com/office/drawing/2014/main" id="{4D1FC426-1915-47B0-9C80-F8A41AB2AFFB}"/>
                  </a:ext>
                </a:extLst>
              </p:cNvPr>
              <p:cNvSpPr/>
              <p:nvPr/>
            </p:nvSpPr>
            <p:spPr>
              <a:xfrm>
                <a:off x="6934604" y="2646009"/>
                <a:ext cx="1382712" cy="122200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 name="Freeform 13">
                <a:extLst>
                  <a:ext uri="{FF2B5EF4-FFF2-40B4-BE49-F238E27FC236}">
                    <a16:creationId xmlns:a16="http://schemas.microsoft.com/office/drawing/2014/main" id="{286DFCC9-8647-4FFF-8EE8-295C4AFF4A2A}"/>
                  </a:ext>
                </a:extLst>
              </p:cNvPr>
              <p:cNvSpPr>
                <a:spLocks/>
              </p:cNvSpPr>
              <p:nvPr/>
            </p:nvSpPr>
            <p:spPr bwMode="auto">
              <a:xfrm>
                <a:off x="6934605" y="2422434"/>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EA484DEB-8306-4ACA-B582-60113EDE0460}"/>
                  </a:ext>
                </a:extLst>
              </p:cNvPr>
              <p:cNvSpPr>
                <a:spLocks/>
              </p:cNvSpPr>
              <p:nvPr/>
            </p:nvSpPr>
            <p:spPr bwMode="auto">
              <a:xfrm>
                <a:off x="7018741" y="2735598"/>
                <a:ext cx="1216935" cy="236370"/>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 name="Freeform 14">
                <a:extLst>
                  <a:ext uri="{FF2B5EF4-FFF2-40B4-BE49-F238E27FC236}">
                    <a16:creationId xmlns:a16="http://schemas.microsoft.com/office/drawing/2014/main" id="{50E8D332-EA41-459A-A04B-921D21559720}"/>
                  </a:ext>
                </a:extLst>
              </p:cNvPr>
              <p:cNvSpPr>
                <a:spLocks/>
              </p:cNvSpPr>
              <p:nvPr/>
            </p:nvSpPr>
            <p:spPr bwMode="auto">
              <a:xfrm>
                <a:off x="7018740" y="3029872"/>
                <a:ext cx="1216935"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B8BEEDD9-1629-4F01-BBA8-2CF3632CD4D5}"/>
                  </a:ext>
                </a:extLst>
              </p:cNvPr>
              <p:cNvGrpSpPr/>
              <p:nvPr/>
            </p:nvGrpSpPr>
            <p:grpSpPr>
              <a:xfrm>
                <a:off x="7002572" y="3429980"/>
                <a:ext cx="315912" cy="347372"/>
                <a:chOff x="7763392" y="3436070"/>
                <a:chExt cx="315912" cy="347372"/>
              </a:xfrm>
            </p:grpSpPr>
            <p:sp>
              <p:nvSpPr>
                <p:cNvPr id="27" name="Freeform 7">
                  <a:extLst>
                    <a:ext uri="{FF2B5EF4-FFF2-40B4-BE49-F238E27FC236}">
                      <a16:creationId xmlns:a16="http://schemas.microsoft.com/office/drawing/2014/main" id="{7868CCA9-FB0B-4A0F-BB33-B71FD0975760}"/>
                    </a:ext>
                  </a:extLst>
                </p:cNvPr>
                <p:cNvSpPr>
                  <a:spLocks/>
                </p:cNvSpPr>
                <p:nvPr/>
              </p:nvSpPr>
              <p:spPr bwMode="auto">
                <a:xfrm>
                  <a:off x="7763392" y="3568836"/>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5BA27782-A00E-4CBE-BEBB-CA60D00611A5}"/>
                    </a:ext>
                  </a:extLst>
                </p:cNvPr>
                <p:cNvSpPr>
                  <a:spLocks/>
                </p:cNvSpPr>
                <p:nvPr/>
              </p:nvSpPr>
              <p:spPr bwMode="auto">
                <a:xfrm>
                  <a:off x="7763392" y="370248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 name="Freeform 7">
                  <a:extLst>
                    <a:ext uri="{FF2B5EF4-FFF2-40B4-BE49-F238E27FC236}">
                      <a16:creationId xmlns:a16="http://schemas.microsoft.com/office/drawing/2014/main" id="{DD59B90D-9C86-4D7B-9B0C-B48C47D9EAB7}"/>
                    </a:ext>
                  </a:extLst>
                </p:cNvPr>
                <p:cNvSpPr>
                  <a:spLocks/>
                </p:cNvSpPr>
                <p:nvPr/>
              </p:nvSpPr>
              <p:spPr bwMode="auto">
                <a:xfrm>
                  <a:off x="7763392" y="343607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E8EF4857-5895-482F-A9CA-DB1F2A06FC30}"/>
                  </a:ext>
                </a:extLst>
              </p:cNvPr>
              <p:cNvGrpSpPr/>
              <p:nvPr/>
            </p:nvGrpSpPr>
            <p:grpSpPr>
              <a:xfrm>
                <a:off x="7473940" y="3424777"/>
                <a:ext cx="315912" cy="347372"/>
                <a:chOff x="8214239" y="3432352"/>
                <a:chExt cx="315912" cy="347372"/>
              </a:xfrm>
            </p:grpSpPr>
            <p:sp>
              <p:nvSpPr>
                <p:cNvPr id="24" name="Freeform 7">
                  <a:extLst>
                    <a:ext uri="{FF2B5EF4-FFF2-40B4-BE49-F238E27FC236}">
                      <a16:creationId xmlns:a16="http://schemas.microsoft.com/office/drawing/2014/main" id="{F173FED6-D92B-4199-B052-16A3576AA7B7}"/>
                    </a:ext>
                  </a:extLst>
                </p:cNvPr>
                <p:cNvSpPr>
                  <a:spLocks/>
                </p:cNvSpPr>
                <p:nvPr/>
              </p:nvSpPr>
              <p:spPr bwMode="auto">
                <a:xfrm>
                  <a:off x="8214239"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 name="Freeform 7">
                  <a:extLst>
                    <a:ext uri="{FF2B5EF4-FFF2-40B4-BE49-F238E27FC236}">
                      <a16:creationId xmlns:a16="http://schemas.microsoft.com/office/drawing/2014/main" id="{621EF032-755C-4D7B-8478-7D376289AB2A}"/>
                    </a:ext>
                  </a:extLst>
                </p:cNvPr>
                <p:cNvSpPr>
                  <a:spLocks/>
                </p:cNvSpPr>
                <p:nvPr/>
              </p:nvSpPr>
              <p:spPr bwMode="auto">
                <a:xfrm>
                  <a:off x="8214239"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6" name="Freeform 7">
                  <a:extLst>
                    <a:ext uri="{FF2B5EF4-FFF2-40B4-BE49-F238E27FC236}">
                      <a16:creationId xmlns:a16="http://schemas.microsoft.com/office/drawing/2014/main" id="{8C5D91BB-3AB1-4C16-A8D8-F992113BF799}"/>
                    </a:ext>
                  </a:extLst>
                </p:cNvPr>
                <p:cNvSpPr>
                  <a:spLocks/>
                </p:cNvSpPr>
                <p:nvPr/>
              </p:nvSpPr>
              <p:spPr bwMode="auto">
                <a:xfrm>
                  <a:off x="8214239"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206728FC-968D-4C27-B860-82AF94727A6D}"/>
                  </a:ext>
                </a:extLst>
              </p:cNvPr>
              <p:cNvGrpSpPr/>
              <p:nvPr/>
            </p:nvGrpSpPr>
            <p:grpSpPr>
              <a:xfrm>
                <a:off x="7945309" y="3424777"/>
                <a:ext cx="315912" cy="347372"/>
                <a:chOff x="8647702" y="3432352"/>
                <a:chExt cx="315912" cy="347372"/>
              </a:xfrm>
            </p:grpSpPr>
            <p:sp>
              <p:nvSpPr>
                <p:cNvPr id="21" name="Freeform 7">
                  <a:extLst>
                    <a:ext uri="{FF2B5EF4-FFF2-40B4-BE49-F238E27FC236}">
                      <a16:creationId xmlns:a16="http://schemas.microsoft.com/office/drawing/2014/main" id="{1FCEFE83-396A-4BC0-821E-682EB3D90B73}"/>
                    </a:ext>
                  </a:extLst>
                </p:cNvPr>
                <p:cNvSpPr>
                  <a:spLocks/>
                </p:cNvSpPr>
                <p:nvPr/>
              </p:nvSpPr>
              <p:spPr bwMode="auto">
                <a:xfrm>
                  <a:off x="8647702"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 name="Freeform 7">
                  <a:extLst>
                    <a:ext uri="{FF2B5EF4-FFF2-40B4-BE49-F238E27FC236}">
                      <a16:creationId xmlns:a16="http://schemas.microsoft.com/office/drawing/2014/main" id="{84DA92D4-F666-4A83-B43A-40DB6F0282A8}"/>
                    </a:ext>
                  </a:extLst>
                </p:cNvPr>
                <p:cNvSpPr>
                  <a:spLocks/>
                </p:cNvSpPr>
                <p:nvPr/>
              </p:nvSpPr>
              <p:spPr bwMode="auto">
                <a:xfrm>
                  <a:off x="8647702"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 name="Freeform 7">
                  <a:extLst>
                    <a:ext uri="{FF2B5EF4-FFF2-40B4-BE49-F238E27FC236}">
                      <a16:creationId xmlns:a16="http://schemas.microsoft.com/office/drawing/2014/main" id="{38028430-E8FF-40BD-8613-EC3925B22DCF}"/>
                    </a:ext>
                  </a:extLst>
                </p:cNvPr>
                <p:cNvSpPr>
                  <a:spLocks/>
                </p:cNvSpPr>
                <p:nvPr/>
              </p:nvSpPr>
              <p:spPr bwMode="auto">
                <a:xfrm>
                  <a:off x="8647702"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9" name="Rectangle: Rounded Corners 18">
                <a:extLst>
                  <a:ext uri="{FF2B5EF4-FFF2-40B4-BE49-F238E27FC236}">
                    <a16:creationId xmlns:a16="http://schemas.microsoft.com/office/drawing/2014/main" id="{EF99BC65-14C1-4CBD-962C-E98F42266E5B}"/>
                  </a:ext>
                </a:extLst>
              </p:cNvPr>
              <p:cNvSpPr/>
              <p:nvPr/>
            </p:nvSpPr>
            <p:spPr bwMode="auto">
              <a:xfrm>
                <a:off x="7385306" y="2456801"/>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4">
                <a:extLst>
                  <a:ext uri="{FF2B5EF4-FFF2-40B4-BE49-F238E27FC236}">
                    <a16:creationId xmlns:a16="http://schemas.microsoft.com/office/drawing/2014/main" id="{8A0998B4-306F-4E74-9506-D9D8E0EA80CF}"/>
                  </a:ext>
                </a:extLst>
              </p:cNvPr>
              <p:cNvSpPr>
                <a:spLocks/>
              </p:cNvSpPr>
              <p:nvPr/>
            </p:nvSpPr>
            <p:spPr bwMode="auto">
              <a:xfrm>
                <a:off x="7380483" y="2546371"/>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30" name="Group 29">
            <a:extLst>
              <a:ext uri="{FF2B5EF4-FFF2-40B4-BE49-F238E27FC236}">
                <a16:creationId xmlns:a16="http://schemas.microsoft.com/office/drawing/2014/main" id="{951F5FBD-D0BE-475C-B2D9-76EBF1904ECD}"/>
              </a:ext>
            </a:extLst>
          </p:cNvPr>
          <p:cNvGrpSpPr/>
          <p:nvPr/>
        </p:nvGrpSpPr>
        <p:grpSpPr>
          <a:xfrm>
            <a:off x="3258670" y="1848912"/>
            <a:ext cx="1273069" cy="1801010"/>
            <a:chOff x="8479225" y="1985691"/>
            <a:chExt cx="1397172" cy="1888561"/>
          </a:xfrm>
        </p:grpSpPr>
        <p:grpSp>
          <p:nvGrpSpPr>
            <p:cNvPr id="31" name="Group 30">
              <a:extLst>
                <a:ext uri="{FF2B5EF4-FFF2-40B4-BE49-F238E27FC236}">
                  <a16:creationId xmlns:a16="http://schemas.microsoft.com/office/drawing/2014/main" id="{DC7957BC-096C-4840-BE3C-F91850C7DA8F}"/>
                </a:ext>
              </a:extLst>
            </p:cNvPr>
            <p:cNvGrpSpPr/>
            <p:nvPr/>
          </p:nvGrpSpPr>
          <p:grpSpPr>
            <a:xfrm>
              <a:off x="8484342" y="1985691"/>
              <a:ext cx="1382712" cy="1888561"/>
              <a:chOff x="7629790" y="1976170"/>
              <a:chExt cx="1382712" cy="1888561"/>
            </a:xfrm>
          </p:grpSpPr>
          <p:sp>
            <p:nvSpPr>
              <p:cNvPr id="35" name="TextBox 34">
                <a:extLst>
                  <a:ext uri="{FF2B5EF4-FFF2-40B4-BE49-F238E27FC236}">
                    <a16:creationId xmlns:a16="http://schemas.microsoft.com/office/drawing/2014/main" id="{5C785D94-F781-45AD-A95A-D9ACDCAEACA1}"/>
                  </a:ext>
                </a:extLst>
              </p:cNvPr>
              <p:cNvSpPr txBox="1"/>
              <p:nvPr/>
            </p:nvSpPr>
            <p:spPr>
              <a:xfrm>
                <a:off x="7694895" y="1976170"/>
                <a:ext cx="1268720" cy="489324"/>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SharePoint</a:t>
                </a:r>
              </a:p>
            </p:txBody>
          </p:sp>
          <p:sp>
            <p:nvSpPr>
              <p:cNvPr id="36" name="Rectangle 35">
                <a:extLst>
                  <a:ext uri="{FF2B5EF4-FFF2-40B4-BE49-F238E27FC236}">
                    <a16:creationId xmlns:a16="http://schemas.microsoft.com/office/drawing/2014/main" id="{B2DFB644-9792-4F87-857D-0064E8D6088B}"/>
                  </a:ext>
                </a:extLst>
              </p:cNvPr>
              <p:cNvSpPr/>
              <p:nvPr/>
            </p:nvSpPr>
            <p:spPr>
              <a:xfrm>
                <a:off x="7629790" y="2465445"/>
                <a:ext cx="1382712"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7" name="Freeform 14">
                <a:extLst>
                  <a:ext uri="{FF2B5EF4-FFF2-40B4-BE49-F238E27FC236}">
                    <a16:creationId xmlns:a16="http://schemas.microsoft.com/office/drawing/2014/main" id="{75CF4E2D-E9CD-4BA6-8112-866D96C788C2}"/>
                  </a:ext>
                </a:extLst>
              </p:cNvPr>
              <p:cNvSpPr>
                <a:spLocks/>
              </p:cNvSpPr>
              <p:nvPr/>
            </p:nvSpPr>
            <p:spPr bwMode="auto">
              <a:xfrm>
                <a:off x="7694894"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 name="Freeform 14">
                <a:extLst>
                  <a:ext uri="{FF2B5EF4-FFF2-40B4-BE49-F238E27FC236}">
                    <a16:creationId xmlns:a16="http://schemas.microsoft.com/office/drawing/2014/main" id="{CB7513BB-E849-48DA-92D6-F92F2AFB7B1F}"/>
                  </a:ext>
                </a:extLst>
              </p:cNvPr>
              <p:cNvSpPr>
                <a:spLocks/>
              </p:cNvSpPr>
              <p:nvPr/>
            </p:nvSpPr>
            <p:spPr bwMode="auto">
              <a:xfrm>
                <a:off x="8038175"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 name="Freeform 14">
                <a:extLst>
                  <a:ext uri="{FF2B5EF4-FFF2-40B4-BE49-F238E27FC236}">
                    <a16:creationId xmlns:a16="http://schemas.microsoft.com/office/drawing/2014/main" id="{6C2F6554-CA23-4B2B-B270-C144F3CF1F89}"/>
                  </a:ext>
                </a:extLst>
              </p:cNvPr>
              <p:cNvSpPr>
                <a:spLocks/>
              </p:cNvSpPr>
              <p:nvPr/>
            </p:nvSpPr>
            <p:spPr bwMode="auto">
              <a:xfrm>
                <a:off x="8381456"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 name="Freeform 14">
                <a:extLst>
                  <a:ext uri="{FF2B5EF4-FFF2-40B4-BE49-F238E27FC236}">
                    <a16:creationId xmlns:a16="http://schemas.microsoft.com/office/drawing/2014/main" id="{BA666233-1A1A-436F-B67F-8FAC47B5E50D}"/>
                  </a:ext>
                </a:extLst>
              </p:cNvPr>
              <p:cNvSpPr>
                <a:spLocks/>
              </p:cNvSpPr>
              <p:nvPr/>
            </p:nvSpPr>
            <p:spPr bwMode="auto">
              <a:xfrm>
                <a:off x="8724737"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A9755781-DBF4-4FB9-869B-13BAA8448839}"/>
                  </a:ext>
                </a:extLst>
              </p:cNvPr>
              <p:cNvGrpSpPr/>
              <p:nvPr/>
            </p:nvGrpSpPr>
            <p:grpSpPr>
              <a:xfrm>
                <a:off x="7704965" y="3437555"/>
                <a:ext cx="315912" cy="347372"/>
                <a:chOff x="7763392" y="3436070"/>
                <a:chExt cx="315912" cy="347372"/>
              </a:xfrm>
            </p:grpSpPr>
            <p:sp>
              <p:nvSpPr>
                <p:cNvPr id="54" name="Freeform 7">
                  <a:extLst>
                    <a:ext uri="{FF2B5EF4-FFF2-40B4-BE49-F238E27FC236}">
                      <a16:creationId xmlns:a16="http://schemas.microsoft.com/office/drawing/2014/main" id="{7EF95B85-6BC3-4E4D-A31E-C4B7DCB9BB36}"/>
                    </a:ext>
                  </a:extLst>
                </p:cNvPr>
                <p:cNvSpPr>
                  <a:spLocks/>
                </p:cNvSpPr>
                <p:nvPr/>
              </p:nvSpPr>
              <p:spPr bwMode="auto">
                <a:xfrm>
                  <a:off x="7763392" y="3568836"/>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5" name="Freeform 7">
                  <a:extLst>
                    <a:ext uri="{FF2B5EF4-FFF2-40B4-BE49-F238E27FC236}">
                      <a16:creationId xmlns:a16="http://schemas.microsoft.com/office/drawing/2014/main" id="{3B6E59B9-8BB0-43CB-AE92-AC9328CC5F21}"/>
                    </a:ext>
                  </a:extLst>
                </p:cNvPr>
                <p:cNvSpPr>
                  <a:spLocks/>
                </p:cNvSpPr>
                <p:nvPr/>
              </p:nvSpPr>
              <p:spPr bwMode="auto">
                <a:xfrm>
                  <a:off x="7763392" y="370248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6" name="Freeform 7">
                  <a:extLst>
                    <a:ext uri="{FF2B5EF4-FFF2-40B4-BE49-F238E27FC236}">
                      <a16:creationId xmlns:a16="http://schemas.microsoft.com/office/drawing/2014/main" id="{79B51B8C-1B1C-443D-B677-60CD38F2A2D2}"/>
                    </a:ext>
                  </a:extLst>
                </p:cNvPr>
                <p:cNvSpPr>
                  <a:spLocks/>
                </p:cNvSpPr>
                <p:nvPr/>
              </p:nvSpPr>
              <p:spPr bwMode="auto">
                <a:xfrm>
                  <a:off x="7763392" y="343607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C52FFF87-BF05-499E-9B60-5B0EAE77A675}"/>
                  </a:ext>
                </a:extLst>
              </p:cNvPr>
              <p:cNvGrpSpPr/>
              <p:nvPr/>
            </p:nvGrpSpPr>
            <p:grpSpPr>
              <a:xfrm>
                <a:off x="8176333" y="3432352"/>
                <a:ext cx="315912" cy="347372"/>
                <a:chOff x="8214239" y="3432352"/>
                <a:chExt cx="315912" cy="347372"/>
              </a:xfrm>
            </p:grpSpPr>
            <p:sp>
              <p:nvSpPr>
                <p:cNvPr id="51" name="Freeform 7">
                  <a:extLst>
                    <a:ext uri="{FF2B5EF4-FFF2-40B4-BE49-F238E27FC236}">
                      <a16:creationId xmlns:a16="http://schemas.microsoft.com/office/drawing/2014/main" id="{A755B175-CA37-4B41-B62C-761064E77696}"/>
                    </a:ext>
                  </a:extLst>
                </p:cNvPr>
                <p:cNvSpPr>
                  <a:spLocks/>
                </p:cNvSpPr>
                <p:nvPr/>
              </p:nvSpPr>
              <p:spPr bwMode="auto">
                <a:xfrm>
                  <a:off x="8214239"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2" name="Freeform 7">
                  <a:extLst>
                    <a:ext uri="{FF2B5EF4-FFF2-40B4-BE49-F238E27FC236}">
                      <a16:creationId xmlns:a16="http://schemas.microsoft.com/office/drawing/2014/main" id="{48EFEC13-C3F0-4C68-A9B4-7F231DA79D57}"/>
                    </a:ext>
                  </a:extLst>
                </p:cNvPr>
                <p:cNvSpPr>
                  <a:spLocks/>
                </p:cNvSpPr>
                <p:nvPr/>
              </p:nvSpPr>
              <p:spPr bwMode="auto">
                <a:xfrm>
                  <a:off x="8214239"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3" name="Freeform 7">
                  <a:extLst>
                    <a:ext uri="{FF2B5EF4-FFF2-40B4-BE49-F238E27FC236}">
                      <a16:creationId xmlns:a16="http://schemas.microsoft.com/office/drawing/2014/main" id="{6E3EF2A3-DF38-4607-9A69-83EAAF58CB33}"/>
                    </a:ext>
                  </a:extLst>
                </p:cNvPr>
                <p:cNvSpPr>
                  <a:spLocks/>
                </p:cNvSpPr>
                <p:nvPr/>
              </p:nvSpPr>
              <p:spPr bwMode="auto">
                <a:xfrm>
                  <a:off x="8214239"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7F386EAD-ECAC-4C10-92AF-665FABE091DA}"/>
                  </a:ext>
                </a:extLst>
              </p:cNvPr>
              <p:cNvGrpSpPr/>
              <p:nvPr/>
            </p:nvGrpSpPr>
            <p:grpSpPr>
              <a:xfrm>
                <a:off x="8647702" y="3432352"/>
                <a:ext cx="315912" cy="347372"/>
                <a:chOff x="8647702" y="3432352"/>
                <a:chExt cx="315912" cy="347372"/>
              </a:xfrm>
            </p:grpSpPr>
            <p:sp>
              <p:nvSpPr>
                <p:cNvPr id="48" name="Freeform 7">
                  <a:extLst>
                    <a:ext uri="{FF2B5EF4-FFF2-40B4-BE49-F238E27FC236}">
                      <a16:creationId xmlns:a16="http://schemas.microsoft.com/office/drawing/2014/main" id="{B1306D39-13E8-4930-9372-9165C83492ED}"/>
                    </a:ext>
                  </a:extLst>
                </p:cNvPr>
                <p:cNvSpPr>
                  <a:spLocks/>
                </p:cNvSpPr>
                <p:nvPr/>
              </p:nvSpPr>
              <p:spPr bwMode="auto">
                <a:xfrm>
                  <a:off x="8647702"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1A6F81E0-CFE6-41B5-86A5-36DE66A12976}"/>
                    </a:ext>
                  </a:extLst>
                </p:cNvPr>
                <p:cNvSpPr>
                  <a:spLocks/>
                </p:cNvSpPr>
                <p:nvPr/>
              </p:nvSpPr>
              <p:spPr bwMode="auto">
                <a:xfrm>
                  <a:off x="8647702"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0" name="Freeform 7">
                  <a:extLst>
                    <a:ext uri="{FF2B5EF4-FFF2-40B4-BE49-F238E27FC236}">
                      <a16:creationId xmlns:a16="http://schemas.microsoft.com/office/drawing/2014/main" id="{C6E1ECC0-6333-49F3-8278-F1193BF65EC0}"/>
                    </a:ext>
                  </a:extLst>
                </p:cNvPr>
                <p:cNvSpPr>
                  <a:spLocks/>
                </p:cNvSpPr>
                <p:nvPr/>
              </p:nvSpPr>
              <p:spPr bwMode="auto">
                <a:xfrm>
                  <a:off x="8647702"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44" name="Freeform 14">
                <a:extLst>
                  <a:ext uri="{FF2B5EF4-FFF2-40B4-BE49-F238E27FC236}">
                    <a16:creationId xmlns:a16="http://schemas.microsoft.com/office/drawing/2014/main" id="{483CF732-8D51-4202-95F5-CC571F9CCA9A}"/>
                  </a:ext>
                </a:extLst>
              </p:cNvPr>
              <p:cNvSpPr>
                <a:spLocks/>
              </p:cNvSpPr>
              <p:nvPr/>
            </p:nvSpPr>
            <p:spPr bwMode="auto">
              <a:xfrm>
                <a:off x="7694894"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 name="Freeform 14">
                <a:extLst>
                  <a:ext uri="{FF2B5EF4-FFF2-40B4-BE49-F238E27FC236}">
                    <a16:creationId xmlns:a16="http://schemas.microsoft.com/office/drawing/2014/main" id="{CD6DBEE2-BDD0-4283-8019-67028B44F08F}"/>
                  </a:ext>
                </a:extLst>
              </p:cNvPr>
              <p:cNvSpPr>
                <a:spLocks/>
              </p:cNvSpPr>
              <p:nvPr/>
            </p:nvSpPr>
            <p:spPr bwMode="auto">
              <a:xfrm>
                <a:off x="8038175"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 name="Freeform 14">
                <a:extLst>
                  <a:ext uri="{FF2B5EF4-FFF2-40B4-BE49-F238E27FC236}">
                    <a16:creationId xmlns:a16="http://schemas.microsoft.com/office/drawing/2014/main" id="{206568AC-0705-49ED-B817-1BCC66AF7240}"/>
                  </a:ext>
                </a:extLst>
              </p:cNvPr>
              <p:cNvSpPr>
                <a:spLocks/>
              </p:cNvSpPr>
              <p:nvPr/>
            </p:nvSpPr>
            <p:spPr bwMode="auto">
              <a:xfrm>
                <a:off x="8381456"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 name="Freeform 14">
                <a:extLst>
                  <a:ext uri="{FF2B5EF4-FFF2-40B4-BE49-F238E27FC236}">
                    <a16:creationId xmlns:a16="http://schemas.microsoft.com/office/drawing/2014/main" id="{5D2DE094-F97C-43A9-9C3A-DB7BE19C8AD8}"/>
                  </a:ext>
                </a:extLst>
              </p:cNvPr>
              <p:cNvSpPr>
                <a:spLocks/>
              </p:cNvSpPr>
              <p:nvPr/>
            </p:nvSpPr>
            <p:spPr bwMode="auto">
              <a:xfrm>
                <a:off x="8724737"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32" name="Freeform 13">
              <a:extLst>
                <a:ext uri="{FF2B5EF4-FFF2-40B4-BE49-F238E27FC236}">
                  <a16:creationId xmlns:a16="http://schemas.microsoft.com/office/drawing/2014/main" id="{567259E6-6EF5-40A9-B200-229A6DEF9687}"/>
                </a:ext>
              </a:extLst>
            </p:cNvPr>
            <p:cNvSpPr>
              <a:spLocks/>
            </p:cNvSpPr>
            <p:nvPr/>
          </p:nvSpPr>
          <p:spPr bwMode="auto">
            <a:xfrm>
              <a:off x="8479225" y="2426293"/>
              <a:ext cx="1397172" cy="121583"/>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B31ACF76-8FED-4A25-A272-DFA654D65EFE}"/>
                </a:ext>
              </a:extLst>
            </p:cNvPr>
            <p:cNvSpPr/>
            <p:nvPr/>
          </p:nvSpPr>
          <p:spPr bwMode="auto">
            <a:xfrm>
              <a:off x="8939865" y="2460660"/>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14">
              <a:extLst>
                <a:ext uri="{FF2B5EF4-FFF2-40B4-BE49-F238E27FC236}">
                  <a16:creationId xmlns:a16="http://schemas.microsoft.com/office/drawing/2014/main" id="{8F76C538-F420-45AC-977C-1CDC3D2338DE}"/>
                </a:ext>
              </a:extLst>
            </p:cNvPr>
            <p:cNvSpPr>
              <a:spLocks/>
            </p:cNvSpPr>
            <p:nvPr/>
          </p:nvSpPr>
          <p:spPr bwMode="auto">
            <a:xfrm>
              <a:off x="8945552" y="2550230"/>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47E8BD35-6F5F-450D-9BBE-F350639DFE7F}"/>
              </a:ext>
            </a:extLst>
          </p:cNvPr>
          <p:cNvGrpSpPr/>
          <p:nvPr/>
        </p:nvGrpSpPr>
        <p:grpSpPr>
          <a:xfrm>
            <a:off x="7640694" y="1809889"/>
            <a:ext cx="1251064" cy="1806091"/>
            <a:chOff x="6003438" y="1706988"/>
            <a:chExt cx="1373022" cy="1893890"/>
          </a:xfrm>
        </p:grpSpPr>
        <p:grpSp>
          <p:nvGrpSpPr>
            <p:cNvPr id="58" name="Group 57">
              <a:extLst>
                <a:ext uri="{FF2B5EF4-FFF2-40B4-BE49-F238E27FC236}">
                  <a16:creationId xmlns:a16="http://schemas.microsoft.com/office/drawing/2014/main" id="{FD51055E-F1BB-4351-9DDD-AD8A4F5ACCEA}"/>
                </a:ext>
              </a:extLst>
            </p:cNvPr>
            <p:cNvGrpSpPr/>
            <p:nvPr/>
          </p:nvGrpSpPr>
          <p:grpSpPr>
            <a:xfrm>
              <a:off x="6003438" y="1706988"/>
              <a:ext cx="1373022" cy="1893890"/>
              <a:chOff x="10217100" y="1979282"/>
              <a:chExt cx="1373022" cy="1893890"/>
            </a:xfrm>
          </p:grpSpPr>
          <p:grpSp>
            <p:nvGrpSpPr>
              <p:cNvPr id="63" name="Group 62">
                <a:extLst>
                  <a:ext uri="{FF2B5EF4-FFF2-40B4-BE49-F238E27FC236}">
                    <a16:creationId xmlns:a16="http://schemas.microsoft.com/office/drawing/2014/main" id="{1F64CEF4-240E-4EAE-A2A3-06FE3B547A15}"/>
                  </a:ext>
                </a:extLst>
              </p:cNvPr>
              <p:cNvGrpSpPr/>
              <p:nvPr/>
            </p:nvGrpSpPr>
            <p:grpSpPr>
              <a:xfrm>
                <a:off x="10217101" y="1979282"/>
                <a:ext cx="1372520" cy="1893890"/>
                <a:chOff x="5258045" y="1975082"/>
                <a:chExt cx="1372520" cy="1893890"/>
              </a:xfrm>
            </p:grpSpPr>
            <p:sp>
              <p:nvSpPr>
                <p:cNvPr id="65" name="TextBox 64">
                  <a:extLst>
                    <a:ext uri="{FF2B5EF4-FFF2-40B4-BE49-F238E27FC236}">
                      <a16:creationId xmlns:a16="http://schemas.microsoft.com/office/drawing/2014/main" id="{26A220AB-71A0-4133-B79E-709C79078E95}"/>
                    </a:ext>
                  </a:extLst>
                </p:cNvPr>
                <p:cNvSpPr txBox="1"/>
                <p:nvPr/>
              </p:nvSpPr>
              <p:spPr>
                <a:xfrm>
                  <a:off x="5281876" y="1975082"/>
                  <a:ext cx="1341311"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Bing</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66" name="Group 65">
                  <a:extLst>
                    <a:ext uri="{FF2B5EF4-FFF2-40B4-BE49-F238E27FC236}">
                      <a16:creationId xmlns:a16="http://schemas.microsoft.com/office/drawing/2014/main" id="{D2BDD38F-8B82-409F-8D28-4CA3D655008C}"/>
                    </a:ext>
                  </a:extLst>
                </p:cNvPr>
                <p:cNvGrpSpPr/>
                <p:nvPr/>
              </p:nvGrpSpPr>
              <p:grpSpPr>
                <a:xfrm>
                  <a:off x="5258045" y="2469686"/>
                  <a:ext cx="1372520" cy="1399286"/>
                  <a:chOff x="4796473" y="2469686"/>
                  <a:chExt cx="1372520" cy="1399286"/>
                </a:xfrm>
              </p:grpSpPr>
              <p:sp>
                <p:nvSpPr>
                  <p:cNvPr id="67" name="Rectangle 66">
                    <a:extLst>
                      <a:ext uri="{FF2B5EF4-FFF2-40B4-BE49-F238E27FC236}">
                        <a16:creationId xmlns:a16="http://schemas.microsoft.com/office/drawing/2014/main" id="{35B97936-9EFC-4EB4-BB1C-F298B67865ED}"/>
                      </a:ext>
                    </a:extLst>
                  </p:cNvPr>
                  <p:cNvSpPr/>
                  <p:nvPr/>
                </p:nvSpPr>
                <p:spPr>
                  <a:xfrm>
                    <a:off x="4796473"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8" name="Freeform 13">
                    <a:extLst>
                      <a:ext uri="{FF2B5EF4-FFF2-40B4-BE49-F238E27FC236}">
                        <a16:creationId xmlns:a16="http://schemas.microsoft.com/office/drawing/2014/main" id="{BB484AB1-E251-4B45-929D-0CB8C8E2EEF4}"/>
                      </a:ext>
                    </a:extLst>
                  </p:cNvPr>
                  <p:cNvSpPr>
                    <a:spLocks/>
                  </p:cNvSpPr>
                  <p:nvPr/>
                </p:nvSpPr>
                <p:spPr bwMode="auto">
                  <a:xfrm>
                    <a:off x="4874265" y="3035932"/>
                    <a:ext cx="1216935" cy="6784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64" name="Freeform 13">
                <a:extLst>
                  <a:ext uri="{FF2B5EF4-FFF2-40B4-BE49-F238E27FC236}">
                    <a16:creationId xmlns:a16="http://schemas.microsoft.com/office/drawing/2014/main" id="{F6B9CD00-97D0-443E-872D-5291A4017812}"/>
                  </a:ext>
                </a:extLst>
              </p:cNvPr>
              <p:cNvSpPr>
                <a:spLocks/>
              </p:cNvSpPr>
              <p:nvPr/>
            </p:nvSpPr>
            <p:spPr bwMode="auto">
              <a:xfrm>
                <a:off x="10217100" y="2453774"/>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59" name="Freeform 14">
              <a:extLst>
                <a:ext uri="{FF2B5EF4-FFF2-40B4-BE49-F238E27FC236}">
                  <a16:creationId xmlns:a16="http://schemas.microsoft.com/office/drawing/2014/main" id="{52D1DB5B-61EA-4E31-A333-D640C154C961}"/>
                </a:ext>
              </a:extLst>
            </p:cNvPr>
            <p:cNvSpPr>
              <a:spLocks/>
            </p:cNvSpPr>
            <p:nvPr/>
          </p:nvSpPr>
          <p:spPr bwMode="auto">
            <a:xfrm>
              <a:off x="6081231" y="2453921"/>
              <a:ext cx="1216935" cy="236370"/>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52C6FD43-255D-4820-8DA3-DA21EDFFFE15}"/>
                </a:ext>
              </a:extLst>
            </p:cNvPr>
            <p:cNvSpPr/>
            <p:nvPr/>
          </p:nvSpPr>
          <p:spPr bwMode="auto">
            <a:xfrm>
              <a:off x="6084207" y="2322316"/>
              <a:ext cx="481308" cy="69449"/>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13">
              <a:extLst>
                <a:ext uri="{FF2B5EF4-FFF2-40B4-BE49-F238E27FC236}">
                  <a16:creationId xmlns:a16="http://schemas.microsoft.com/office/drawing/2014/main" id="{335D3FF9-13BB-4985-BEA1-B426D42D378E}"/>
                </a:ext>
              </a:extLst>
            </p:cNvPr>
            <p:cNvSpPr>
              <a:spLocks/>
            </p:cNvSpPr>
            <p:nvPr/>
          </p:nvSpPr>
          <p:spPr bwMode="auto">
            <a:xfrm>
              <a:off x="6078419" y="2879463"/>
              <a:ext cx="1216935" cy="6784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642A1A13-261F-4850-B32D-97F5A402EFC7}"/>
                </a:ext>
              </a:extLst>
            </p:cNvPr>
            <p:cNvSpPr>
              <a:spLocks/>
            </p:cNvSpPr>
            <p:nvPr/>
          </p:nvSpPr>
          <p:spPr bwMode="auto">
            <a:xfrm>
              <a:off x="6079469" y="2991181"/>
              <a:ext cx="1216935" cy="6784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6891FE90-A7A7-403F-B6C2-4E681EE09E91}"/>
              </a:ext>
            </a:extLst>
          </p:cNvPr>
          <p:cNvGrpSpPr/>
          <p:nvPr/>
        </p:nvGrpSpPr>
        <p:grpSpPr>
          <a:xfrm>
            <a:off x="9091243" y="1794900"/>
            <a:ext cx="1251064" cy="1809261"/>
            <a:chOff x="7777298" y="1695277"/>
            <a:chExt cx="1373022" cy="1897214"/>
          </a:xfrm>
        </p:grpSpPr>
        <p:grpSp>
          <p:nvGrpSpPr>
            <p:cNvPr id="70" name="Group 69">
              <a:extLst>
                <a:ext uri="{FF2B5EF4-FFF2-40B4-BE49-F238E27FC236}">
                  <a16:creationId xmlns:a16="http://schemas.microsoft.com/office/drawing/2014/main" id="{83B86CCA-200A-453F-A313-DE7576997218}"/>
                </a:ext>
              </a:extLst>
            </p:cNvPr>
            <p:cNvGrpSpPr/>
            <p:nvPr/>
          </p:nvGrpSpPr>
          <p:grpSpPr>
            <a:xfrm>
              <a:off x="7777298" y="1695277"/>
              <a:ext cx="1373022" cy="1897214"/>
              <a:chOff x="10217101" y="1979282"/>
              <a:chExt cx="1373022" cy="1897214"/>
            </a:xfrm>
          </p:grpSpPr>
          <p:grpSp>
            <p:nvGrpSpPr>
              <p:cNvPr id="73" name="Group 72">
                <a:extLst>
                  <a:ext uri="{FF2B5EF4-FFF2-40B4-BE49-F238E27FC236}">
                    <a16:creationId xmlns:a16="http://schemas.microsoft.com/office/drawing/2014/main" id="{2B33767D-C140-4756-AD12-852ACDAE7B36}"/>
                  </a:ext>
                </a:extLst>
              </p:cNvPr>
              <p:cNvGrpSpPr/>
              <p:nvPr/>
            </p:nvGrpSpPr>
            <p:grpSpPr>
              <a:xfrm>
                <a:off x="10217101" y="1979282"/>
                <a:ext cx="1372520" cy="1893890"/>
                <a:chOff x="5258045" y="1975082"/>
                <a:chExt cx="1372520" cy="1893890"/>
              </a:xfrm>
            </p:grpSpPr>
            <p:sp>
              <p:nvSpPr>
                <p:cNvPr id="75" name="TextBox 74">
                  <a:extLst>
                    <a:ext uri="{FF2B5EF4-FFF2-40B4-BE49-F238E27FC236}">
                      <a16:creationId xmlns:a16="http://schemas.microsoft.com/office/drawing/2014/main" id="{078B16EA-387F-4887-B9D9-29EAAFC71CD9}"/>
                    </a:ext>
                  </a:extLst>
                </p:cNvPr>
                <p:cNvSpPr txBox="1"/>
                <p:nvPr/>
              </p:nvSpPr>
              <p:spPr>
                <a:xfrm>
                  <a:off x="5289254" y="1975082"/>
                  <a:ext cx="1314137"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76" name="Rectangle 75">
                  <a:extLst>
                    <a:ext uri="{FF2B5EF4-FFF2-40B4-BE49-F238E27FC236}">
                      <a16:creationId xmlns:a16="http://schemas.microsoft.com/office/drawing/2014/main" id="{9E23311F-91DA-481B-B3C5-4BA207CDAB3E}"/>
                    </a:ext>
                  </a:extLst>
                </p:cNvPr>
                <p:cNvSpPr/>
                <p:nvPr/>
              </p:nvSpPr>
              <p:spPr>
                <a:xfrm>
                  <a:off x="5258045"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74" name="Freeform 13">
                <a:extLst>
                  <a:ext uri="{FF2B5EF4-FFF2-40B4-BE49-F238E27FC236}">
                    <a16:creationId xmlns:a16="http://schemas.microsoft.com/office/drawing/2014/main" id="{5A40CEFD-9C80-4985-86C8-5C52823F0518}"/>
                  </a:ext>
                </a:extLst>
              </p:cNvPr>
              <p:cNvSpPr>
                <a:spLocks/>
              </p:cNvSpPr>
              <p:nvPr/>
            </p:nvSpPr>
            <p:spPr bwMode="auto">
              <a:xfrm>
                <a:off x="10217101" y="3776397"/>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71" name="Freeform 14">
              <a:extLst>
                <a:ext uri="{FF2B5EF4-FFF2-40B4-BE49-F238E27FC236}">
                  <a16:creationId xmlns:a16="http://schemas.microsoft.com/office/drawing/2014/main" id="{AB1C4180-EF7F-414D-9121-2045D5392A1B}"/>
                </a:ext>
              </a:extLst>
            </p:cNvPr>
            <p:cNvSpPr>
              <a:spLocks/>
            </p:cNvSpPr>
            <p:nvPr/>
          </p:nvSpPr>
          <p:spPr bwMode="auto">
            <a:xfrm>
              <a:off x="7830240" y="2820066"/>
              <a:ext cx="628448" cy="665243"/>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2" name="Rectangle: Rounded Corners 71">
              <a:extLst>
                <a:ext uri="{FF2B5EF4-FFF2-40B4-BE49-F238E27FC236}">
                  <a16:creationId xmlns:a16="http://schemas.microsoft.com/office/drawing/2014/main" id="{106316ED-98C3-4A00-A5E3-43CDC0AFF03D}"/>
                </a:ext>
              </a:extLst>
            </p:cNvPr>
            <p:cNvSpPr/>
            <p:nvPr/>
          </p:nvSpPr>
          <p:spPr bwMode="auto">
            <a:xfrm>
              <a:off x="7846369" y="3420701"/>
              <a:ext cx="481308" cy="69449"/>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F3147ADD-EAE6-48C8-A57B-B9F79FFA4BF5}"/>
              </a:ext>
            </a:extLst>
          </p:cNvPr>
          <p:cNvGrpSpPr/>
          <p:nvPr/>
        </p:nvGrpSpPr>
        <p:grpSpPr>
          <a:xfrm>
            <a:off x="10545371" y="1801547"/>
            <a:ext cx="1251064" cy="1806090"/>
            <a:chOff x="10217101" y="1979282"/>
            <a:chExt cx="1373022" cy="1893890"/>
          </a:xfrm>
        </p:grpSpPr>
        <p:grpSp>
          <p:nvGrpSpPr>
            <p:cNvPr id="78" name="Group 77">
              <a:extLst>
                <a:ext uri="{FF2B5EF4-FFF2-40B4-BE49-F238E27FC236}">
                  <a16:creationId xmlns:a16="http://schemas.microsoft.com/office/drawing/2014/main" id="{A7FF567F-7886-4B2C-A99E-63EDB8DEAE85}"/>
                </a:ext>
              </a:extLst>
            </p:cNvPr>
            <p:cNvGrpSpPr/>
            <p:nvPr/>
          </p:nvGrpSpPr>
          <p:grpSpPr>
            <a:xfrm>
              <a:off x="10217101" y="1979282"/>
              <a:ext cx="1372521" cy="1893890"/>
              <a:chOff x="5258045" y="1975082"/>
              <a:chExt cx="1372521" cy="1893890"/>
            </a:xfrm>
          </p:grpSpPr>
          <p:sp>
            <p:nvSpPr>
              <p:cNvPr id="80" name="TextBox 79">
                <a:extLst>
                  <a:ext uri="{FF2B5EF4-FFF2-40B4-BE49-F238E27FC236}">
                    <a16:creationId xmlns:a16="http://schemas.microsoft.com/office/drawing/2014/main" id="{43A9A24D-AEEE-41D9-8E9F-9B759F9795AB}"/>
                  </a:ext>
                </a:extLst>
              </p:cNvPr>
              <p:cNvSpPr txBox="1"/>
              <p:nvPr/>
            </p:nvSpPr>
            <p:spPr>
              <a:xfrm>
                <a:off x="5258046" y="1975082"/>
                <a:ext cx="1372520"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Edge</a:t>
                </a:r>
              </a:p>
            </p:txBody>
          </p:sp>
          <p:sp>
            <p:nvSpPr>
              <p:cNvPr id="81" name="Rectangle 80">
                <a:extLst>
                  <a:ext uri="{FF2B5EF4-FFF2-40B4-BE49-F238E27FC236}">
                    <a16:creationId xmlns:a16="http://schemas.microsoft.com/office/drawing/2014/main" id="{4917A444-F3B0-4A46-BBD7-738759A7AB0B}"/>
                  </a:ext>
                </a:extLst>
              </p:cNvPr>
              <p:cNvSpPr/>
              <p:nvPr/>
            </p:nvSpPr>
            <p:spPr>
              <a:xfrm>
                <a:off x="5258045"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79" name="Freeform 13">
              <a:extLst>
                <a:ext uri="{FF2B5EF4-FFF2-40B4-BE49-F238E27FC236}">
                  <a16:creationId xmlns:a16="http://schemas.microsoft.com/office/drawing/2014/main" id="{1D8B9507-FC43-4CF8-9B64-130B217E1843}"/>
                </a:ext>
              </a:extLst>
            </p:cNvPr>
            <p:cNvSpPr>
              <a:spLocks/>
            </p:cNvSpPr>
            <p:nvPr/>
          </p:nvSpPr>
          <p:spPr bwMode="auto">
            <a:xfrm>
              <a:off x="10217101" y="2473795"/>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F4DEC380-3182-4497-8DF2-1C05C20A7C70}"/>
              </a:ext>
            </a:extLst>
          </p:cNvPr>
          <p:cNvGrpSpPr/>
          <p:nvPr/>
        </p:nvGrpSpPr>
        <p:grpSpPr>
          <a:xfrm>
            <a:off x="6170343" y="1868883"/>
            <a:ext cx="1262987" cy="1774833"/>
            <a:chOff x="4613268" y="1535548"/>
            <a:chExt cx="1386107" cy="1861112"/>
          </a:xfrm>
        </p:grpSpPr>
        <p:grpSp>
          <p:nvGrpSpPr>
            <p:cNvPr id="83" name="Group 82">
              <a:extLst>
                <a:ext uri="{FF2B5EF4-FFF2-40B4-BE49-F238E27FC236}">
                  <a16:creationId xmlns:a16="http://schemas.microsoft.com/office/drawing/2014/main" id="{6BC1C652-0DC6-4E55-A82B-21CE9E62B1C8}"/>
                </a:ext>
              </a:extLst>
            </p:cNvPr>
            <p:cNvGrpSpPr/>
            <p:nvPr/>
          </p:nvGrpSpPr>
          <p:grpSpPr>
            <a:xfrm>
              <a:off x="4613268" y="1535548"/>
              <a:ext cx="1372520" cy="1861112"/>
              <a:chOff x="5258045" y="2007860"/>
              <a:chExt cx="1372520" cy="1861112"/>
            </a:xfrm>
          </p:grpSpPr>
          <p:sp>
            <p:nvSpPr>
              <p:cNvPr id="90" name="TextBox 89">
                <a:extLst>
                  <a:ext uri="{FF2B5EF4-FFF2-40B4-BE49-F238E27FC236}">
                    <a16:creationId xmlns:a16="http://schemas.microsoft.com/office/drawing/2014/main" id="{8A93B55D-9306-4843-89D8-341365EC1488}"/>
                  </a:ext>
                </a:extLst>
              </p:cNvPr>
              <p:cNvSpPr txBox="1"/>
              <p:nvPr/>
            </p:nvSpPr>
            <p:spPr>
              <a:xfrm>
                <a:off x="5282993" y="2007860"/>
                <a:ext cx="1346378"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Teams</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91" name="Group 90">
                <a:extLst>
                  <a:ext uri="{FF2B5EF4-FFF2-40B4-BE49-F238E27FC236}">
                    <a16:creationId xmlns:a16="http://schemas.microsoft.com/office/drawing/2014/main" id="{07E58FC1-EB89-4C9F-8D94-2E49FF562415}"/>
                  </a:ext>
                </a:extLst>
              </p:cNvPr>
              <p:cNvGrpSpPr/>
              <p:nvPr/>
            </p:nvGrpSpPr>
            <p:grpSpPr>
              <a:xfrm>
                <a:off x="5258045" y="2469686"/>
                <a:ext cx="1372520" cy="1399286"/>
                <a:chOff x="4796473" y="2469686"/>
                <a:chExt cx="1372520" cy="1399286"/>
              </a:xfrm>
            </p:grpSpPr>
            <p:sp>
              <p:nvSpPr>
                <p:cNvPr id="92" name="Rectangle 91">
                  <a:extLst>
                    <a:ext uri="{FF2B5EF4-FFF2-40B4-BE49-F238E27FC236}">
                      <a16:creationId xmlns:a16="http://schemas.microsoft.com/office/drawing/2014/main" id="{DB9E2CE9-62EF-4A70-8D4A-B928913354E9}"/>
                    </a:ext>
                  </a:extLst>
                </p:cNvPr>
                <p:cNvSpPr/>
                <p:nvPr/>
              </p:nvSpPr>
              <p:spPr>
                <a:xfrm>
                  <a:off x="4796473"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32BAB765-3DEB-46BD-B62A-12F6F2C40106}"/>
                    </a:ext>
                  </a:extLst>
                </p:cNvPr>
                <p:cNvSpPr>
                  <a:spLocks/>
                </p:cNvSpPr>
                <p:nvPr/>
              </p:nvSpPr>
              <p:spPr bwMode="auto">
                <a:xfrm>
                  <a:off x="5463264" y="2802819"/>
                  <a:ext cx="533095" cy="873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4" name="Freeform 13">
                  <a:extLst>
                    <a:ext uri="{FF2B5EF4-FFF2-40B4-BE49-F238E27FC236}">
                      <a16:creationId xmlns:a16="http://schemas.microsoft.com/office/drawing/2014/main" id="{87FE7408-132D-4026-A205-9138F1F06A91}"/>
                    </a:ext>
                  </a:extLst>
                </p:cNvPr>
                <p:cNvSpPr>
                  <a:spLocks/>
                </p:cNvSpPr>
                <p:nvPr/>
              </p:nvSpPr>
              <p:spPr bwMode="auto">
                <a:xfrm>
                  <a:off x="5291264" y="2934044"/>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5" name="Freeform 13">
                  <a:extLst>
                    <a:ext uri="{FF2B5EF4-FFF2-40B4-BE49-F238E27FC236}">
                      <a16:creationId xmlns:a16="http://schemas.microsoft.com/office/drawing/2014/main" id="{A3657BC2-B1A2-4C9A-AFA3-CD3101E6B221}"/>
                    </a:ext>
                  </a:extLst>
                </p:cNvPr>
                <p:cNvSpPr>
                  <a:spLocks/>
                </p:cNvSpPr>
                <p:nvPr/>
              </p:nvSpPr>
              <p:spPr bwMode="auto">
                <a:xfrm>
                  <a:off x="5428670" y="3284270"/>
                  <a:ext cx="533095" cy="22242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84" name="Freeform 13">
              <a:extLst>
                <a:ext uri="{FF2B5EF4-FFF2-40B4-BE49-F238E27FC236}">
                  <a16:creationId xmlns:a16="http://schemas.microsoft.com/office/drawing/2014/main" id="{D0F5AA0F-4443-48C7-918E-C8C08AD80791}"/>
                </a:ext>
              </a:extLst>
            </p:cNvPr>
            <p:cNvSpPr>
              <a:spLocks/>
            </p:cNvSpPr>
            <p:nvPr/>
          </p:nvSpPr>
          <p:spPr bwMode="auto">
            <a:xfrm>
              <a:off x="5108058" y="2603082"/>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5" name="Freeform 13">
              <a:extLst>
                <a:ext uri="{FF2B5EF4-FFF2-40B4-BE49-F238E27FC236}">
                  <a16:creationId xmlns:a16="http://schemas.microsoft.com/office/drawing/2014/main" id="{2007F793-BE39-41D1-8438-93AC7520C8A9}"/>
                </a:ext>
              </a:extLst>
            </p:cNvPr>
            <p:cNvSpPr>
              <a:spLocks/>
            </p:cNvSpPr>
            <p:nvPr/>
          </p:nvSpPr>
          <p:spPr bwMode="auto">
            <a:xfrm>
              <a:off x="5108057" y="3099918"/>
              <a:ext cx="518943" cy="171254"/>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6" name="Freeform 13">
              <a:extLst>
                <a:ext uri="{FF2B5EF4-FFF2-40B4-BE49-F238E27FC236}">
                  <a16:creationId xmlns:a16="http://schemas.microsoft.com/office/drawing/2014/main" id="{BC2C4651-104F-4BA5-8456-1F94642462C0}"/>
                </a:ext>
              </a:extLst>
            </p:cNvPr>
            <p:cNvSpPr>
              <a:spLocks/>
            </p:cNvSpPr>
            <p:nvPr/>
          </p:nvSpPr>
          <p:spPr bwMode="auto">
            <a:xfrm>
              <a:off x="4712370" y="2080624"/>
              <a:ext cx="300327" cy="13127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90A5195B-EBCB-4AD7-A3D9-4939F8B67C83}"/>
                </a:ext>
              </a:extLst>
            </p:cNvPr>
            <p:cNvSpPr>
              <a:spLocks/>
            </p:cNvSpPr>
            <p:nvPr/>
          </p:nvSpPr>
          <p:spPr bwMode="auto">
            <a:xfrm>
              <a:off x="4616663" y="1955601"/>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90EAA538-5B83-46FF-816C-44A0FA5811D0}"/>
                </a:ext>
              </a:extLst>
            </p:cNvPr>
            <p:cNvSpPr/>
            <p:nvPr/>
          </p:nvSpPr>
          <p:spPr bwMode="auto">
            <a:xfrm>
              <a:off x="5025324" y="1989968"/>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14">
              <a:extLst>
                <a:ext uri="{FF2B5EF4-FFF2-40B4-BE49-F238E27FC236}">
                  <a16:creationId xmlns:a16="http://schemas.microsoft.com/office/drawing/2014/main" id="{65DEE487-B78C-4160-BDDD-7BA001A50253}"/>
                </a:ext>
              </a:extLst>
            </p:cNvPr>
            <p:cNvSpPr>
              <a:spLocks/>
            </p:cNvSpPr>
            <p:nvPr/>
          </p:nvSpPr>
          <p:spPr bwMode="auto">
            <a:xfrm>
              <a:off x="5020501" y="2079538"/>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13418CD6-D11D-41FD-8823-DB912C8B3E9D}"/>
              </a:ext>
            </a:extLst>
          </p:cNvPr>
          <p:cNvGrpSpPr/>
          <p:nvPr/>
        </p:nvGrpSpPr>
        <p:grpSpPr>
          <a:xfrm>
            <a:off x="1641248" y="1879748"/>
            <a:ext cx="1608616" cy="1774833"/>
            <a:chOff x="4456025" y="1535548"/>
            <a:chExt cx="1765429" cy="1861112"/>
          </a:xfrm>
        </p:grpSpPr>
        <p:grpSp>
          <p:nvGrpSpPr>
            <p:cNvPr id="97" name="Group 96">
              <a:extLst>
                <a:ext uri="{FF2B5EF4-FFF2-40B4-BE49-F238E27FC236}">
                  <a16:creationId xmlns:a16="http://schemas.microsoft.com/office/drawing/2014/main" id="{A274583E-6E5D-4DD7-8B7C-E36B05554E25}"/>
                </a:ext>
              </a:extLst>
            </p:cNvPr>
            <p:cNvGrpSpPr/>
            <p:nvPr/>
          </p:nvGrpSpPr>
          <p:grpSpPr>
            <a:xfrm>
              <a:off x="4456025" y="1535548"/>
              <a:ext cx="1765429" cy="1861112"/>
              <a:chOff x="5100802" y="2007860"/>
              <a:chExt cx="1765429" cy="1861112"/>
            </a:xfrm>
          </p:grpSpPr>
          <p:sp>
            <p:nvSpPr>
              <p:cNvPr id="104" name="TextBox 103">
                <a:extLst>
                  <a:ext uri="{FF2B5EF4-FFF2-40B4-BE49-F238E27FC236}">
                    <a16:creationId xmlns:a16="http://schemas.microsoft.com/office/drawing/2014/main" id="{16F70208-A9BF-4208-B5B5-1BD5C21F57B1}"/>
                  </a:ext>
                </a:extLst>
              </p:cNvPr>
              <p:cNvSpPr txBox="1"/>
              <p:nvPr/>
            </p:nvSpPr>
            <p:spPr>
              <a:xfrm>
                <a:off x="5100802" y="2007860"/>
                <a:ext cx="1765429" cy="48406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Outlook/OWA</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05" name="Group 104">
                <a:extLst>
                  <a:ext uri="{FF2B5EF4-FFF2-40B4-BE49-F238E27FC236}">
                    <a16:creationId xmlns:a16="http://schemas.microsoft.com/office/drawing/2014/main" id="{1C1730C7-8563-42D5-976F-461D6E1468E6}"/>
                  </a:ext>
                </a:extLst>
              </p:cNvPr>
              <p:cNvGrpSpPr/>
              <p:nvPr/>
            </p:nvGrpSpPr>
            <p:grpSpPr>
              <a:xfrm>
                <a:off x="5258045" y="2469686"/>
                <a:ext cx="1372520" cy="1399286"/>
                <a:chOff x="4796473" y="2469686"/>
                <a:chExt cx="1372520" cy="1399286"/>
              </a:xfrm>
            </p:grpSpPr>
            <p:sp>
              <p:nvSpPr>
                <p:cNvPr id="106" name="Rectangle 105">
                  <a:extLst>
                    <a:ext uri="{FF2B5EF4-FFF2-40B4-BE49-F238E27FC236}">
                      <a16:creationId xmlns:a16="http://schemas.microsoft.com/office/drawing/2014/main" id="{12715369-95A6-4723-8551-47B6EACA1335}"/>
                    </a:ext>
                  </a:extLst>
                </p:cNvPr>
                <p:cNvSpPr/>
                <p:nvPr/>
              </p:nvSpPr>
              <p:spPr>
                <a:xfrm>
                  <a:off x="4796473"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7" name="Freeform 13">
                  <a:extLst>
                    <a:ext uri="{FF2B5EF4-FFF2-40B4-BE49-F238E27FC236}">
                      <a16:creationId xmlns:a16="http://schemas.microsoft.com/office/drawing/2014/main" id="{7D430EA6-23EF-4722-BCE5-1B2FD5784033}"/>
                    </a:ext>
                  </a:extLst>
                </p:cNvPr>
                <p:cNvSpPr>
                  <a:spLocks/>
                </p:cNvSpPr>
                <p:nvPr/>
              </p:nvSpPr>
              <p:spPr bwMode="auto">
                <a:xfrm>
                  <a:off x="5463264" y="2802819"/>
                  <a:ext cx="533095" cy="873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8" name="Freeform 13">
                  <a:extLst>
                    <a:ext uri="{FF2B5EF4-FFF2-40B4-BE49-F238E27FC236}">
                      <a16:creationId xmlns:a16="http://schemas.microsoft.com/office/drawing/2014/main" id="{5C22DAF9-CFEB-45E0-B9F3-EFAC099F2C78}"/>
                    </a:ext>
                  </a:extLst>
                </p:cNvPr>
                <p:cNvSpPr>
                  <a:spLocks/>
                </p:cNvSpPr>
                <p:nvPr/>
              </p:nvSpPr>
              <p:spPr bwMode="auto">
                <a:xfrm>
                  <a:off x="5291264" y="2934044"/>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9" name="Freeform 13">
                  <a:extLst>
                    <a:ext uri="{FF2B5EF4-FFF2-40B4-BE49-F238E27FC236}">
                      <a16:creationId xmlns:a16="http://schemas.microsoft.com/office/drawing/2014/main" id="{893AC8A8-9650-4412-90B1-8E891D1A3835}"/>
                    </a:ext>
                  </a:extLst>
                </p:cNvPr>
                <p:cNvSpPr>
                  <a:spLocks/>
                </p:cNvSpPr>
                <p:nvPr/>
              </p:nvSpPr>
              <p:spPr bwMode="auto">
                <a:xfrm>
                  <a:off x="5428670" y="3284270"/>
                  <a:ext cx="533095" cy="22242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98" name="Freeform 13">
              <a:extLst>
                <a:ext uri="{FF2B5EF4-FFF2-40B4-BE49-F238E27FC236}">
                  <a16:creationId xmlns:a16="http://schemas.microsoft.com/office/drawing/2014/main" id="{45376AD0-B323-4DAA-8AC4-48DADC0EF42B}"/>
                </a:ext>
              </a:extLst>
            </p:cNvPr>
            <p:cNvSpPr>
              <a:spLocks/>
            </p:cNvSpPr>
            <p:nvPr/>
          </p:nvSpPr>
          <p:spPr bwMode="auto">
            <a:xfrm>
              <a:off x="5108058" y="2603082"/>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9" name="Freeform 13">
              <a:extLst>
                <a:ext uri="{FF2B5EF4-FFF2-40B4-BE49-F238E27FC236}">
                  <a16:creationId xmlns:a16="http://schemas.microsoft.com/office/drawing/2014/main" id="{03975EB1-A3DF-4EB7-B106-E5493AC0B598}"/>
                </a:ext>
              </a:extLst>
            </p:cNvPr>
            <p:cNvSpPr>
              <a:spLocks/>
            </p:cNvSpPr>
            <p:nvPr/>
          </p:nvSpPr>
          <p:spPr bwMode="auto">
            <a:xfrm>
              <a:off x="5108057" y="3099918"/>
              <a:ext cx="518943" cy="171254"/>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0" name="Freeform 13">
              <a:extLst>
                <a:ext uri="{FF2B5EF4-FFF2-40B4-BE49-F238E27FC236}">
                  <a16:creationId xmlns:a16="http://schemas.microsoft.com/office/drawing/2014/main" id="{508E4A22-B45A-4D74-9D4D-FBCCCC6523AB}"/>
                </a:ext>
              </a:extLst>
            </p:cNvPr>
            <p:cNvSpPr>
              <a:spLocks/>
            </p:cNvSpPr>
            <p:nvPr/>
          </p:nvSpPr>
          <p:spPr bwMode="auto">
            <a:xfrm>
              <a:off x="4712370" y="2080624"/>
              <a:ext cx="300327" cy="13127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1" name="Freeform 13">
              <a:extLst>
                <a:ext uri="{FF2B5EF4-FFF2-40B4-BE49-F238E27FC236}">
                  <a16:creationId xmlns:a16="http://schemas.microsoft.com/office/drawing/2014/main" id="{470CFDA3-BAAE-419B-92D6-718394A9E3B3}"/>
                </a:ext>
              </a:extLst>
            </p:cNvPr>
            <p:cNvSpPr>
              <a:spLocks/>
            </p:cNvSpPr>
            <p:nvPr/>
          </p:nvSpPr>
          <p:spPr bwMode="auto">
            <a:xfrm>
              <a:off x="4616663" y="1955601"/>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2" name="Rectangle: Rounded Corners 101">
              <a:extLst>
                <a:ext uri="{FF2B5EF4-FFF2-40B4-BE49-F238E27FC236}">
                  <a16:creationId xmlns:a16="http://schemas.microsoft.com/office/drawing/2014/main" id="{84B53EBA-8C6C-4DC4-9313-FBC087D5F3F0}"/>
                </a:ext>
              </a:extLst>
            </p:cNvPr>
            <p:cNvSpPr/>
            <p:nvPr/>
          </p:nvSpPr>
          <p:spPr bwMode="auto">
            <a:xfrm>
              <a:off x="5025324" y="1989968"/>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4">
              <a:extLst>
                <a:ext uri="{FF2B5EF4-FFF2-40B4-BE49-F238E27FC236}">
                  <a16:creationId xmlns:a16="http://schemas.microsoft.com/office/drawing/2014/main" id="{FACDBB2C-AB64-42FC-8FD1-857D96391E27}"/>
                </a:ext>
              </a:extLst>
            </p:cNvPr>
            <p:cNvSpPr>
              <a:spLocks/>
            </p:cNvSpPr>
            <p:nvPr/>
          </p:nvSpPr>
          <p:spPr bwMode="auto">
            <a:xfrm>
              <a:off x="5020501" y="2079538"/>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8C44EF86-1F33-4231-8CDB-BF2AA34BE0E8}"/>
              </a:ext>
            </a:extLst>
          </p:cNvPr>
          <p:cNvGrpSpPr/>
          <p:nvPr/>
        </p:nvGrpSpPr>
        <p:grpSpPr>
          <a:xfrm>
            <a:off x="466806" y="1811248"/>
            <a:ext cx="1259894" cy="1852273"/>
            <a:chOff x="6934604" y="1925696"/>
            <a:chExt cx="1382713" cy="1942319"/>
          </a:xfrm>
        </p:grpSpPr>
        <p:sp>
          <p:nvSpPr>
            <p:cNvPr id="111" name="TextBox 110">
              <a:extLst>
                <a:ext uri="{FF2B5EF4-FFF2-40B4-BE49-F238E27FC236}">
                  <a16:creationId xmlns:a16="http://schemas.microsoft.com/office/drawing/2014/main" id="{58679AA3-DA21-4F26-B971-759D3C74F988}"/>
                </a:ext>
              </a:extLst>
            </p:cNvPr>
            <p:cNvSpPr txBox="1"/>
            <p:nvPr/>
          </p:nvSpPr>
          <p:spPr>
            <a:xfrm>
              <a:off x="6967887" y="1925696"/>
              <a:ext cx="1349429" cy="65834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Search Admin</a:t>
              </a:r>
            </a:p>
          </p:txBody>
        </p:sp>
        <p:grpSp>
          <p:nvGrpSpPr>
            <p:cNvPr id="112" name="Group 111">
              <a:extLst>
                <a:ext uri="{FF2B5EF4-FFF2-40B4-BE49-F238E27FC236}">
                  <a16:creationId xmlns:a16="http://schemas.microsoft.com/office/drawing/2014/main" id="{BB8DD09B-93F8-4877-AF21-5B6A9E5C4011}"/>
                </a:ext>
              </a:extLst>
            </p:cNvPr>
            <p:cNvGrpSpPr/>
            <p:nvPr/>
          </p:nvGrpSpPr>
          <p:grpSpPr>
            <a:xfrm>
              <a:off x="6934604" y="2422434"/>
              <a:ext cx="1382713" cy="1445581"/>
              <a:chOff x="6934604" y="2422434"/>
              <a:chExt cx="1382713" cy="1445581"/>
            </a:xfrm>
          </p:grpSpPr>
          <p:sp>
            <p:nvSpPr>
              <p:cNvPr id="113" name="Rectangle 112">
                <a:extLst>
                  <a:ext uri="{FF2B5EF4-FFF2-40B4-BE49-F238E27FC236}">
                    <a16:creationId xmlns:a16="http://schemas.microsoft.com/office/drawing/2014/main" id="{FB0FDBAE-16E8-4A3B-B48F-8912B6E77BE7}"/>
                  </a:ext>
                </a:extLst>
              </p:cNvPr>
              <p:cNvSpPr/>
              <p:nvPr/>
            </p:nvSpPr>
            <p:spPr>
              <a:xfrm>
                <a:off x="6934604" y="2646009"/>
                <a:ext cx="1382712" cy="122200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4" name="Freeform 13">
                <a:extLst>
                  <a:ext uri="{FF2B5EF4-FFF2-40B4-BE49-F238E27FC236}">
                    <a16:creationId xmlns:a16="http://schemas.microsoft.com/office/drawing/2014/main" id="{12B21CB0-AC24-463D-A58C-20AE9CDBE663}"/>
                  </a:ext>
                </a:extLst>
              </p:cNvPr>
              <p:cNvSpPr>
                <a:spLocks/>
              </p:cNvSpPr>
              <p:nvPr/>
            </p:nvSpPr>
            <p:spPr bwMode="auto">
              <a:xfrm>
                <a:off x="6934605" y="2422434"/>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5" name="Freeform 14">
                <a:extLst>
                  <a:ext uri="{FF2B5EF4-FFF2-40B4-BE49-F238E27FC236}">
                    <a16:creationId xmlns:a16="http://schemas.microsoft.com/office/drawing/2014/main" id="{83E02EB9-D2AC-4120-AA6F-4625270CD664}"/>
                  </a:ext>
                </a:extLst>
              </p:cNvPr>
              <p:cNvSpPr>
                <a:spLocks/>
              </p:cNvSpPr>
              <p:nvPr/>
            </p:nvSpPr>
            <p:spPr bwMode="auto">
              <a:xfrm>
                <a:off x="7018741" y="2735598"/>
                <a:ext cx="1216935" cy="236370"/>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6" name="Freeform 14">
                <a:extLst>
                  <a:ext uri="{FF2B5EF4-FFF2-40B4-BE49-F238E27FC236}">
                    <a16:creationId xmlns:a16="http://schemas.microsoft.com/office/drawing/2014/main" id="{8B2C49BC-EE62-479E-BCFC-C8E3EC113A21}"/>
                  </a:ext>
                </a:extLst>
              </p:cNvPr>
              <p:cNvSpPr>
                <a:spLocks/>
              </p:cNvSpPr>
              <p:nvPr/>
            </p:nvSpPr>
            <p:spPr bwMode="auto">
              <a:xfrm>
                <a:off x="7018740" y="3029872"/>
                <a:ext cx="1216935"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C273EA1A-FCBA-451C-826D-480ADCDB6F50}"/>
                  </a:ext>
                </a:extLst>
              </p:cNvPr>
              <p:cNvGrpSpPr/>
              <p:nvPr/>
            </p:nvGrpSpPr>
            <p:grpSpPr>
              <a:xfrm>
                <a:off x="7002572" y="3429980"/>
                <a:ext cx="315912" cy="347372"/>
                <a:chOff x="7763392" y="3436070"/>
                <a:chExt cx="315912" cy="347372"/>
              </a:xfrm>
            </p:grpSpPr>
            <p:sp>
              <p:nvSpPr>
                <p:cNvPr id="128" name="Freeform 7">
                  <a:extLst>
                    <a:ext uri="{FF2B5EF4-FFF2-40B4-BE49-F238E27FC236}">
                      <a16:creationId xmlns:a16="http://schemas.microsoft.com/office/drawing/2014/main" id="{2946D41B-1876-4963-974B-BBE880F67C88}"/>
                    </a:ext>
                  </a:extLst>
                </p:cNvPr>
                <p:cNvSpPr>
                  <a:spLocks/>
                </p:cNvSpPr>
                <p:nvPr/>
              </p:nvSpPr>
              <p:spPr bwMode="auto">
                <a:xfrm>
                  <a:off x="7763392" y="3568836"/>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9" name="Freeform 7">
                  <a:extLst>
                    <a:ext uri="{FF2B5EF4-FFF2-40B4-BE49-F238E27FC236}">
                      <a16:creationId xmlns:a16="http://schemas.microsoft.com/office/drawing/2014/main" id="{153F5697-1ACE-4F7C-9E4F-9FFDA58F5A27}"/>
                    </a:ext>
                  </a:extLst>
                </p:cNvPr>
                <p:cNvSpPr>
                  <a:spLocks/>
                </p:cNvSpPr>
                <p:nvPr/>
              </p:nvSpPr>
              <p:spPr bwMode="auto">
                <a:xfrm>
                  <a:off x="7763392" y="370248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0" name="Freeform 7">
                  <a:extLst>
                    <a:ext uri="{FF2B5EF4-FFF2-40B4-BE49-F238E27FC236}">
                      <a16:creationId xmlns:a16="http://schemas.microsoft.com/office/drawing/2014/main" id="{F0C05E44-2711-4205-93F2-B865D4D1F648}"/>
                    </a:ext>
                  </a:extLst>
                </p:cNvPr>
                <p:cNvSpPr>
                  <a:spLocks/>
                </p:cNvSpPr>
                <p:nvPr/>
              </p:nvSpPr>
              <p:spPr bwMode="auto">
                <a:xfrm>
                  <a:off x="7763392" y="343607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CF75D43B-546C-4739-9218-CB3009942BC9}"/>
                  </a:ext>
                </a:extLst>
              </p:cNvPr>
              <p:cNvGrpSpPr/>
              <p:nvPr/>
            </p:nvGrpSpPr>
            <p:grpSpPr>
              <a:xfrm>
                <a:off x="7473940" y="3424777"/>
                <a:ext cx="315912" cy="347372"/>
                <a:chOff x="8214239" y="3432352"/>
                <a:chExt cx="315912" cy="347372"/>
              </a:xfrm>
            </p:grpSpPr>
            <p:sp>
              <p:nvSpPr>
                <p:cNvPr id="125" name="Freeform 7">
                  <a:extLst>
                    <a:ext uri="{FF2B5EF4-FFF2-40B4-BE49-F238E27FC236}">
                      <a16:creationId xmlns:a16="http://schemas.microsoft.com/office/drawing/2014/main" id="{A0B28D5B-9AB7-48AA-8A99-7F5A9FC22404}"/>
                    </a:ext>
                  </a:extLst>
                </p:cNvPr>
                <p:cNvSpPr>
                  <a:spLocks/>
                </p:cNvSpPr>
                <p:nvPr/>
              </p:nvSpPr>
              <p:spPr bwMode="auto">
                <a:xfrm>
                  <a:off x="8214239"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B467E915-9B48-4D8C-AE79-0D2CFCB012DF}"/>
                    </a:ext>
                  </a:extLst>
                </p:cNvPr>
                <p:cNvSpPr>
                  <a:spLocks/>
                </p:cNvSpPr>
                <p:nvPr/>
              </p:nvSpPr>
              <p:spPr bwMode="auto">
                <a:xfrm>
                  <a:off x="8214239"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7" name="Freeform 7">
                  <a:extLst>
                    <a:ext uri="{FF2B5EF4-FFF2-40B4-BE49-F238E27FC236}">
                      <a16:creationId xmlns:a16="http://schemas.microsoft.com/office/drawing/2014/main" id="{5E7AB15A-1FE6-48CF-A774-F78597CDC834}"/>
                    </a:ext>
                  </a:extLst>
                </p:cNvPr>
                <p:cNvSpPr>
                  <a:spLocks/>
                </p:cNvSpPr>
                <p:nvPr/>
              </p:nvSpPr>
              <p:spPr bwMode="auto">
                <a:xfrm>
                  <a:off x="8214239"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ADB53403-C399-4BCC-9EC2-45D30C810223}"/>
                  </a:ext>
                </a:extLst>
              </p:cNvPr>
              <p:cNvGrpSpPr/>
              <p:nvPr/>
            </p:nvGrpSpPr>
            <p:grpSpPr>
              <a:xfrm>
                <a:off x="7945309" y="3424777"/>
                <a:ext cx="315912" cy="347372"/>
                <a:chOff x="8647702" y="3432352"/>
                <a:chExt cx="315912" cy="347372"/>
              </a:xfrm>
            </p:grpSpPr>
            <p:sp>
              <p:nvSpPr>
                <p:cNvPr id="122" name="Freeform 7">
                  <a:extLst>
                    <a:ext uri="{FF2B5EF4-FFF2-40B4-BE49-F238E27FC236}">
                      <a16:creationId xmlns:a16="http://schemas.microsoft.com/office/drawing/2014/main" id="{D1F792C1-AACF-47AE-9F43-B74A97727CDC}"/>
                    </a:ext>
                  </a:extLst>
                </p:cNvPr>
                <p:cNvSpPr>
                  <a:spLocks/>
                </p:cNvSpPr>
                <p:nvPr/>
              </p:nvSpPr>
              <p:spPr bwMode="auto">
                <a:xfrm>
                  <a:off x="8647702"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3" name="Freeform 7">
                  <a:extLst>
                    <a:ext uri="{FF2B5EF4-FFF2-40B4-BE49-F238E27FC236}">
                      <a16:creationId xmlns:a16="http://schemas.microsoft.com/office/drawing/2014/main" id="{494839B3-12CB-42B0-A0F8-EF70F4E6EDD2}"/>
                    </a:ext>
                  </a:extLst>
                </p:cNvPr>
                <p:cNvSpPr>
                  <a:spLocks/>
                </p:cNvSpPr>
                <p:nvPr/>
              </p:nvSpPr>
              <p:spPr bwMode="auto">
                <a:xfrm>
                  <a:off x="8647702"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4" name="Freeform 7">
                  <a:extLst>
                    <a:ext uri="{FF2B5EF4-FFF2-40B4-BE49-F238E27FC236}">
                      <a16:creationId xmlns:a16="http://schemas.microsoft.com/office/drawing/2014/main" id="{E0A0904C-13EA-4924-B89F-7171C1141E54}"/>
                    </a:ext>
                  </a:extLst>
                </p:cNvPr>
                <p:cNvSpPr>
                  <a:spLocks/>
                </p:cNvSpPr>
                <p:nvPr/>
              </p:nvSpPr>
              <p:spPr bwMode="auto">
                <a:xfrm>
                  <a:off x="8647702"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20" name="Rectangle: Rounded Corners 119">
                <a:extLst>
                  <a:ext uri="{FF2B5EF4-FFF2-40B4-BE49-F238E27FC236}">
                    <a16:creationId xmlns:a16="http://schemas.microsoft.com/office/drawing/2014/main" id="{5A14EF8C-FED8-4739-853E-F0645B033C5C}"/>
                  </a:ext>
                </a:extLst>
              </p:cNvPr>
              <p:cNvSpPr/>
              <p:nvPr/>
            </p:nvSpPr>
            <p:spPr bwMode="auto">
              <a:xfrm>
                <a:off x="7385306" y="2456801"/>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14">
                <a:extLst>
                  <a:ext uri="{FF2B5EF4-FFF2-40B4-BE49-F238E27FC236}">
                    <a16:creationId xmlns:a16="http://schemas.microsoft.com/office/drawing/2014/main" id="{77A9A1A0-863E-433B-9984-F084F5F3B2D4}"/>
                  </a:ext>
                </a:extLst>
              </p:cNvPr>
              <p:cNvSpPr>
                <a:spLocks/>
              </p:cNvSpPr>
              <p:nvPr/>
            </p:nvSpPr>
            <p:spPr bwMode="auto">
              <a:xfrm>
                <a:off x="7380483" y="2546371"/>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cxnSp>
        <p:nvCxnSpPr>
          <p:cNvPr id="131" name="Straight Arrow Connector 130">
            <a:extLst>
              <a:ext uri="{FF2B5EF4-FFF2-40B4-BE49-F238E27FC236}">
                <a16:creationId xmlns:a16="http://schemas.microsoft.com/office/drawing/2014/main" id="{6167FB0A-0761-4C9D-BB19-473D613EF7EE}"/>
              </a:ext>
            </a:extLst>
          </p:cNvPr>
          <p:cNvCxnSpPr>
            <a:cxnSpLocks/>
          </p:cNvCxnSpPr>
          <p:nvPr/>
        </p:nvCxnSpPr>
        <p:spPr>
          <a:xfrm>
            <a:off x="7160433" y="4015718"/>
            <a:ext cx="0" cy="360545"/>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7C34EDDC-D987-4500-9FF2-8C3D90A56378}"/>
              </a:ext>
            </a:extLst>
          </p:cNvPr>
          <p:cNvGrpSpPr/>
          <p:nvPr/>
        </p:nvGrpSpPr>
        <p:grpSpPr>
          <a:xfrm>
            <a:off x="4745963" y="5334445"/>
            <a:ext cx="1023978" cy="1317780"/>
            <a:chOff x="7034831" y="2798094"/>
            <a:chExt cx="1023978" cy="1317780"/>
          </a:xfrm>
        </p:grpSpPr>
        <p:pic>
          <p:nvPicPr>
            <p:cNvPr id="133" name="Graphic 132" descr="Database">
              <a:extLst>
                <a:ext uri="{FF2B5EF4-FFF2-40B4-BE49-F238E27FC236}">
                  <a16:creationId xmlns:a16="http://schemas.microsoft.com/office/drawing/2014/main" id="{BDE9E0AD-2949-4F70-B747-6F7EA0AE51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134" name="TextBox 133">
              <a:extLst>
                <a:ext uri="{FF2B5EF4-FFF2-40B4-BE49-F238E27FC236}">
                  <a16:creationId xmlns:a16="http://schemas.microsoft.com/office/drawing/2014/main" id="{25B36706-0D63-4B5A-8865-91A438CE6468}"/>
                </a:ext>
              </a:extLst>
            </p:cNvPr>
            <p:cNvSpPr txBox="1"/>
            <p:nvPr/>
          </p:nvSpPr>
          <p:spPr>
            <a:xfrm>
              <a:off x="7034831" y="3515710"/>
              <a:ext cx="1023978"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External Content</a:t>
              </a:r>
            </a:p>
          </p:txBody>
        </p:sp>
      </p:grpSp>
      <p:grpSp>
        <p:nvGrpSpPr>
          <p:cNvPr id="135" name="Group 134">
            <a:extLst>
              <a:ext uri="{FF2B5EF4-FFF2-40B4-BE49-F238E27FC236}">
                <a16:creationId xmlns:a16="http://schemas.microsoft.com/office/drawing/2014/main" id="{4A1AABF6-4843-4EBC-8EC3-E46E47FC8FA5}"/>
              </a:ext>
            </a:extLst>
          </p:cNvPr>
          <p:cNvGrpSpPr/>
          <p:nvPr/>
        </p:nvGrpSpPr>
        <p:grpSpPr>
          <a:xfrm>
            <a:off x="6388072" y="5334724"/>
            <a:ext cx="1090267" cy="1394724"/>
            <a:chOff x="7034830" y="2798094"/>
            <a:chExt cx="1090267" cy="1394724"/>
          </a:xfrm>
        </p:grpSpPr>
        <p:pic>
          <p:nvPicPr>
            <p:cNvPr id="136" name="Graphic 135" descr="Database">
              <a:extLst>
                <a:ext uri="{FF2B5EF4-FFF2-40B4-BE49-F238E27FC236}">
                  <a16:creationId xmlns:a16="http://schemas.microsoft.com/office/drawing/2014/main" id="{F31B5795-13F2-448F-A527-B931F18FC4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2763" y="2798094"/>
              <a:ext cx="914400" cy="914400"/>
            </a:xfrm>
            <a:prstGeom prst="rect">
              <a:avLst/>
            </a:prstGeom>
          </p:spPr>
        </p:pic>
        <p:sp>
          <p:nvSpPr>
            <p:cNvPr id="137" name="TextBox 136">
              <a:extLst>
                <a:ext uri="{FF2B5EF4-FFF2-40B4-BE49-F238E27FC236}">
                  <a16:creationId xmlns:a16="http://schemas.microsoft.com/office/drawing/2014/main" id="{059192F9-6F4B-48C9-A94D-3FC117382217}"/>
                </a:ext>
              </a:extLst>
            </p:cNvPr>
            <p:cNvSpPr txBox="1"/>
            <p:nvPr/>
          </p:nvSpPr>
          <p:spPr>
            <a:xfrm>
              <a:off x="7034830" y="3515710"/>
              <a:ext cx="1090267" cy="677108"/>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Teams</a:t>
              </a:r>
            </a:p>
            <a:p>
              <a:pPr algn="ctr">
                <a:lnSpc>
                  <a:spcPct val="90000"/>
                </a:lnSpc>
                <a:spcAft>
                  <a:spcPts val="600"/>
                </a:spcAft>
              </a:pPr>
              <a:r>
                <a:rPr lang="en-US" sz="1100">
                  <a:gradFill>
                    <a:gsLst>
                      <a:gs pos="2917">
                        <a:schemeClr val="tx1"/>
                      </a:gs>
                      <a:gs pos="30000">
                        <a:schemeClr val="tx1"/>
                      </a:gs>
                    </a:gsLst>
                    <a:lin ang="5400000" scaled="0"/>
                  </a:gradFill>
                </a:rPr>
                <a:t>Chats</a:t>
              </a:r>
            </a:p>
          </p:txBody>
        </p:sp>
      </p:grpSp>
      <p:grpSp>
        <p:nvGrpSpPr>
          <p:cNvPr id="138" name="Group 137">
            <a:extLst>
              <a:ext uri="{FF2B5EF4-FFF2-40B4-BE49-F238E27FC236}">
                <a16:creationId xmlns:a16="http://schemas.microsoft.com/office/drawing/2014/main" id="{1E4EC10F-1EB4-4A1B-8607-B41C8C4E64D9}"/>
              </a:ext>
            </a:extLst>
          </p:cNvPr>
          <p:cNvGrpSpPr/>
          <p:nvPr/>
        </p:nvGrpSpPr>
        <p:grpSpPr>
          <a:xfrm>
            <a:off x="5533873" y="5334445"/>
            <a:ext cx="1090267" cy="1470130"/>
            <a:chOff x="7034830" y="2798094"/>
            <a:chExt cx="1090267" cy="1470130"/>
          </a:xfrm>
        </p:grpSpPr>
        <p:pic>
          <p:nvPicPr>
            <p:cNvPr id="139" name="Graphic 138" descr="Database">
              <a:extLst>
                <a:ext uri="{FF2B5EF4-FFF2-40B4-BE49-F238E27FC236}">
                  <a16:creationId xmlns:a16="http://schemas.microsoft.com/office/drawing/2014/main" id="{B05E7078-BBF1-4DA2-B24B-6747164924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2763" y="2798094"/>
              <a:ext cx="914400" cy="914400"/>
            </a:xfrm>
            <a:prstGeom prst="rect">
              <a:avLst/>
            </a:prstGeom>
          </p:spPr>
        </p:pic>
        <p:sp>
          <p:nvSpPr>
            <p:cNvPr id="140" name="TextBox 139">
              <a:extLst>
                <a:ext uri="{FF2B5EF4-FFF2-40B4-BE49-F238E27FC236}">
                  <a16:creationId xmlns:a16="http://schemas.microsoft.com/office/drawing/2014/main" id="{F5D4F993-2387-4676-8CD1-827583750032}"/>
                </a:ext>
              </a:extLst>
            </p:cNvPr>
            <p:cNvSpPr txBox="1"/>
            <p:nvPr/>
          </p:nvSpPr>
          <p:spPr>
            <a:xfrm>
              <a:off x="7034830" y="3515710"/>
              <a:ext cx="1090267" cy="752514"/>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SharePoint </a:t>
              </a:r>
              <a:br>
                <a:rPr lang="en-US" sz="11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Files &amp; Sites</a:t>
              </a:r>
            </a:p>
          </p:txBody>
        </p:sp>
      </p:grpSp>
      <p:grpSp>
        <p:nvGrpSpPr>
          <p:cNvPr id="141" name="Group 140">
            <a:extLst>
              <a:ext uri="{FF2B5EF4-FFF2-40B4-BE49-F238E27FC236}">
                <a16:creationId xmlns:a16="http://schemas.microsoft.com/office/drawing/2014/main" id="{418267E3-A91F-4DEF-8121-784C755445EE}"/>
              </a:ext>
            </a:extLst>
          </p:cNvPr>
          <p:cNvGrpSpPr/>
          <p:nvPr/>
        </p:nvGrpSpPr>
        <p:grpSpPr>
          <a:xfrm>
            <a:off x="8030181" y="5297216"/>
            <a:ext cx="1090267" cy="1470130"/>
            <a:chOff x="7034830" y="2798094"/>
            <a:chExt cx="1090267" cy="1470130"/>
          </a:xfrm>
        </p:grpSpPr>
        <p:pic>
          <p:nvPicPr>
            <p:cNvPr id="142" name="Graphic 141" descr="Database">
              <a:extLst>
                <a:ext uri="{FF2B5EF4-FFF2-40B4-BE49-F238E27FC236}">
                  <a16:creationId xmlns:a16="http://schemas.microsoft.com/office/drawing/2014/main" id="{B764439D-4406-4B22-B75A-A4BA9905DC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2763" y="2798094"/>
              <a:ext cx="914400" cy="914400"/>
            </a:xfrm>
            <a:prstGeom prst="rect">
              <a:avLst/>
            </a:prstGeom>
          </p:spPr>
        </p:pic>
        <p:sp>
          <p:nvSpPr>
            <p:cNvPr id="143" name="TextBox 142">
              <a:extLst>
                <a:ext uri="{FF2B5EF4-FFF2-40B4-BE49-F238E27FC236}">
                  <a16:creationId xmlns:a16="http://schemas.microsoft.com/office/drawing/2014/main" id="{91214DFA-3A0A-45A9-AB4B-3803CD34F44D}"/>
                </a:ext>
              </a:extLst>
            </p:cNvPr>
            <p:cNvSpPr txBox="1"/>
            <p:nvPr/>
          </p:nvSpPr>
          <p:spPr>
            <a:xfrm>
              <a:off x="7034830" y="3515710"/>
              <a:ext cx="1090267" cy="752514"/>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Azure Active Directory</a:t>
              </a:r>
            </a:p>
          </p:txBody>
        </p:sp>
      </p:grpSp>
      <p:grpSp>
        <p:nvGrpSpPr>
          <p:cNvPr id="144" name="Group 143">
            <a:extLst>
              <a:ext uri="{FF2B5EF4-FFF2-40B4-BE49-F238E27FC236}">
                <a16:creationId xmlns:a16="http://schemas.microsoft.com/office/drawing/2014/main" id="{F6F4AD20-CD32-412F-B764-369EF71E471C}"/>
              </a:ext>
            </a:extLst>
          </p:cNvPr>
          <p:cNvGrpSpPr/>
          <p:nvPr/>
        </p:nvGrpSpPr>
        <p:grpSpPr>
          <a:xfrm>
            <a:off x="4537800" y="4339622"/>
            <a:ext cx="5439501" cy="839959"/>
            <a:chOff x="10217101" y="2473795"/>
            <a:chExt cx="1373022" cy="1399377"/>
          </a:xfrm>
        </p:grpSpPr>
        <p:sp>
          <p:nvSpPr>
            <p:cNvPr id="145" name="Rectangle 144">
              <a:extLst>
                <a:ext uri="{FF2B5EF4-FFF2-40B4-BE49-F238E27FC236}">
                  <a16:creationId xmlns:a16="http://schemas.microsoft.com/office/drawing/2014/main" id="{845E7658-5A64-465A-94A0-AC74241AD27D}"/>
                </a:ext>
              </a:extLst>
            </p:cNvPr>
            <p:cNvSpPr/>
            <p:nvPr/>
          </p:nvSpPr>
          <p:spPr>
            <a:xfrm>
              <a:off x="10217101" y="2473886"/>
              <a:ext cx="1372520" cy="1399286"/>
            </a:xfrm>
            <a:prstGeom prst="rect">
              <a:avLst/>
            </a:prstGeom>
            <a:solidFill>
              <a:srgbClr val="C1C1C1"/>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82828"/>
                  </a:solidFill>
                  <a:effectLst/>
                  <a:uLnTx/>
                  <a:uFillTx/>
                  <a:latin typeface="Segoe UI"/>
                  <a:ea typeface="+mn-ea"/>
                  <a:cs typeface="+mn-cs"/>
                </a:rPr>
                <a:t>Microsoft Search Service</a:t>
              </a:r>
            </a:p>
          </p:txBody>
        </p:sp>
        <p:sp>
          <p:nvSpPr>
            <p:cNvPr id="146" name="Freeform 13">
              <a:extLst>
                <a:ext uri="{FF2B5EF4-FFF2-40B4-BE49-F238E27FC236}">
                  <a16:creationId xmlns:a16="http://schemas.microsoft.com/office/drawing/2014/main" id="{F843F04A-11AC-447E-8FA6-EF107E94FBE2}"/>
                </a:ext>
              </a:extLst>
            </p:cNvPr>
            <p:cNvSpPr>
              <a:spLocks/>
            </p:cNvSpPr>
            <p:nvPr/>
          </p:nvSpPr>
          <p:spPr bwMode="auto">
            <a:xfrm>
              <a:off x="10217101" y="2473795"/>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E20BE949-A1C1-4384-9058-6FEFBB5C445A}"/>
              </a:ext>
            </a:extLst>
          </p:cNvPr>
          <p:cNvGrpSpPr/>
          <p:nvPr/>
        </p:nvGrpSpPr>
        <p:grpSpPr>
          <a:xfrm>
            <a:off x="1719722" y="4520940"/>
            <a:ext cx="1603907" cy="1452496"/>
            <a:chOff x="10217101" y="2473797"/>
            <a:chExt cx="603869" cy="1840131"/>
          </a:xfrm>
        </p:grpSpPr>
        <p:sp>
          <p:nvSpPr>
            <p:cNvPr id="148" name="Rectangle 147">
              <a:extLst>
                <a:ext uri="{FF2B5EF4-FFF2-40B4-BE49-F238E27FC236}">
                  <a16:creationId xmlns:a16="http://schemas.microsoft.com/office/drawing/2014/main" id="{7ACBACDB-E529-4704-9395-B63ACE57DB60}"/>
                </a:ext>
              </a:extLst>
            </p:cNvPr>
            <p:cNvSpPr/>
            <p:nvPr/>
          </p:nvSpPr>
          <p:spPr>
            <a:xfrm>
              <a:off x="10217101" y="2473887"/>
              <a:ext cx="603869" cy="1840041"/>
            </a:xfrm>
            <a:prstGeom prst="rect">
              <a:avLst/>
            </a:prstGeom>
            <a:solidFill>
              <a:srgbClr val="C1C1C1"/>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Graph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Connectors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282828"/>
                  </a:solidFill>
                  <a:latin typeface="Segoe UI"/>
                </a:rPr>
                <a:t>Ingestion Service</a:t>
              </a:r>
              <a:endParaRPr kumimoji="0" lang="en-US" sz="20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49" name="Freeform 13">
              <a:extLst>
                <a:ext uri="{FF2B5EF4-FFF2-40B4-BE49-F238E27FC236}">
                  <a16:creationId xmlns:a16="http://schemas.microsoft.com/office/drawing/2014/main" id="{B48848AD-0CE1-4F60-9F6B-FDB64F88BBC6}"/>
                </a:ext>
              </a:extLst>
            </p:cNvPr>
            <p:cNvSpPr>
              <a:spLocks/>
            </p:cNvSpPr>
            <p:nvPr/>
          </p:nvSpPr>
          <p:spPr bwMode="auto">
            <a:xfrm>
              <a:off x="10217101" y="2473797"/>
              <a:ext cx="603869" cy="92833"/>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cxnSp>
        <p:nvCxnSpPr>
          <p:cNvPr id="150" name="Straight Arrow Connector 149">
            <a:extLst>
              <a:ext uri="{FF2B5EF4-FFF2-40B4-BE49-F238E27FC236}">
                <a16:creationId xmlns:a16="http://schemas.microsoft.com/office/drawing/2014/main" id="{762EBA4F-28AE-4A20-B718-5A20FFC252FE}"/>
              </a:ext>
            </a:extLst>
          </p:cNvPr>
          <p:cNvCxnSpPr>
            <a:cxnSpLocks/>
          </p:cNvCxnSpPr>
          <p:nvPr/>
        </p:nvCxnSpPr>
        <p:spPr>
          <a:xfrm>
            <a:off x="1183769" y="5247223"/>
            <a:ext cx="542931"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6802D11F-4FF4-49E6-9DE3-BFA094F5EB45}"/>
              </a:ext>
            </a:extLst>
          </p:cNvPr>
          <p:cNvGrpSpPr/>
          <p:nvPr/>
        </p:nvGrpSpPr>
        <p:grpSpPr>
          <a:xfrm>
            <a:off x="8569685" y="5317470"/>
            <a:ext cx="1917093" cy="1390843"/>
            <a:chOff x="6637691" y="2798094"/>
            <a:chExt cx="1917093" cy="1390843"/>
          </a:xfrm>
        </p:grpSpPr>
        <p:pic>
          <p:nvPicPr>
            <p:cNvPr id="152" name="Graphic 151" descr="Database">
              <a:extLst>
                <a:ext uri="{FF2B5EF4-FFF2-40B4-BE49-F238E27FC236}">
                  <a16:creationId xmlns:a16="http://schemas.microsoft.com/office/drawing/2014/main" id="{5A113921-79F0-4503-9D1F-6C476E101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153" name="TextBox 152">
              <a:extLst>
                <a:ext uri="{FF2B5EF4-FFF2-40B4-BE49-F238E27FC236}">
                  <a16:creationId xmlns:a16="http://schemas.microsoft.com/office/drawing/2014/main" id="{9A8816A8-5351-4C9C-96BC-10A8406393AA}"/>
                </a:ext>
              </a:extLst>
            </p:cNvPr>
            <p:cNvSpPr txBox="1"/>
            <p:nvPr/>
          </p:nvSpPr>
          <p:spPr>
            <a:xfrm>
              <a:off x="6637691" y="3511829"/>
              <a:ext cx="1917093" cy="677108"/>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Emails, Calendar</a:t>
              </a:r>
            </a:p>
            <a:p>
              <a:pPr algn="ctr">
                <a:lnSpc>
                  <a:spcPct val="90000"/>
                </a:lnSpc>
                <a:spcAft>
                  <a:spcPts val="600"/>
                </a:spcAft>
              </a:pPr>
              <a:r>
                <a:rPr lang="en-US" sz="1100">
                  <a:gradFill>
                    <a:gsLst>
                      <a:gs pos="2917">
                        <a:schemeClr val="tx1"/>
                      </a:gs>
                      <a:gs pos="30000">
                        <a:schemeClr val="tx1"/>
                      </a:gs>
                    </a:gsLst>
                    <a:lin ang="5400000" scaled="0"/>
                  </a:gradFill>
                </a:rPr>
                <a:t>People, Tasks</a:t>
              </a:r>
            </a:p>
          </p:txBody>
        </p:sp>
      </p:grpSp>
      <p:grpSp>
        <p:nvGrpSpPr>
          <p:cNvPr id="154" name="Group 153">
            <a:extLst>
              <a:ext uri="{FF2B5EF4-FFF2-40B4-BE49-F238E27FC236}">
                <a16:creationId xmlns:a16="http://schemas.microsoft.com/office/drawing/2014/main" id="{71CFEB24-C3D7-4911-9CCF-8024AF24DA39}"/>
              </a:ext>
            </a:extLst>
          </p:cNvPr>
          <p:cNvGrpSpPr/>
          <p:nvPr/>
        </p:nvGrpSpPr>
        <p:grpSpPr>
          <a:xfrm>
            <a:off x="7242271" y="5334445"/>
            <a:ext cx="1023978" cy="1165431"/>
            <a:chOff x="7034831" y="2798094"/>
            <a:chExt cx="1023978" cy="1165431"/>
          </a:xfrm>
        </p:grpSpPr>
        <p:pic>
          <p:nvPicPr>
            <p:cNvPr id="155" name="Graphic 154" descr="Database">
              <a:extLst>
                <a:ext uri="{FF2B5EF4-FFF2-40B4-BE49-F238E27FC236}">
                  <a16:creationId xmlns:a16="http://schemas.microsoft.com/office/drawing/2014/main" id="{69FB3260-F62F-447F-AE34-2BF5B9B2F2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156" name="TextBox 155">
              <a:extLst>
                <a:ext uri="{FF2B5EF4-FFF2-40B4-BE49-F238E27FC236}">
                  <a16:creationId xmlns:a16="http://schemas.microsoft.com/office/drawing/2014/main" id="{FC4B5E3A-2FDF-4086-8ED9-FA2E026B3AE1}"/>
                </a:ext>
              </a:extLst>
            </p:cNvPr>
            <p:cNvSpPr txBox="1"/>
            <p:nvPr/>
          </p:nvSpPr>
          <p:spPr>
            <a:xfrm>
              <a:off x="7034831" y="3515710"/>
              <a:ext cx="102397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Answers</a:t>
              </a:r>
            </a:p>
          </p:txBody>
        </p:sp>
      </p:grpSp>
      <p:cxnSp>
        <p:nvCxnSpPr>
          <p:cNvPr id="157" name="Straight Arrow Connector 252">
            <a:extLst>
              <a:ext uri="{FF2B5EF4-FFF2-40B4-BE49-F238E27FC236}">
                <a16:creationId xmlns:a16="http://schemas.microsoft.com/office/drawing/2014/main" id="{145DFA7B-06D4-4FAF-8630-8736F036B94F}"/>
              </a:ext>
            </a:extLst>
          </p:cNvPr>
          <p:cNvCxnSpPr>
            <a:cxnSpLocks/>
          </p:cNvCxnSpPr>
          <p:nvPr/>
        </p:nvCxnSpPr>
        <p:spPr>
          <a:xfrm>
            <a:off x="3331830" y="5648681"/>
            <a:ext cx="1468922" cy="142964"/>
          </a:xfrm>
          <a:prstGeom prst="bentConnector3">
            <a:avLst>
              <a:gd name="adj1" fmla="val 50000"/>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7084449-A9AF-4CE2-B5AF-493AF350A981}"/>
              </a:ext>
            </a:extLst>
          </p:cNvPr>
          <p:cNvCxnSpPr>
            <a:cxnSpLocks/>
          </p:cNvCxnSpPr>
          <p:nvPr/>
        </p:nvCxnSpPr>
        <p:spPr>
          <a:xfrm flipV="1">
            <a:off x="317753" y="4211994"/>
            <a:ext cx="3514336" cy="10019"/>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17E4908-BE84-41DC-9CFE-B3935CD57D2F}"/>
              </a:ext>
            </a:extLst>
          </p:cNvPr>
          <p:cNvCxnSpPr>
            <a:cxnSpLocks/>
          </p:cNvCxnSpPr>
          <p:nvPr/>
        </p:nvCxnSpPr>
        <p:spPr>
          <a:xfrm>
            <a:off x="324478" y="4173046"/>
            <a:ext cx="0" cy="1999622"/>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3E4654D-487C-45D6-AF74-41BD0DB982F7}"/>
              </a:ext>
            </a:extLst>
          </p:cNvPr>
          <p:cNvCxnSpPr>
            <a:cxnSpLocks/>
          </p:cNvCxnSpPr>
          <p:nvPr/>
        </p:nvCxnSpPr>
        <p:spPr>
          <a:xfrm>
            <a:off x="3805193" y="4178374"/>
            <a:ext cx="0" cy="1999622"/>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6FEAB14-DCEB-4E51-AABF-F58074E23016}"/>
              </a:ext>
            </a:extLst>
          </p:cNvPr>
          <p:cNvCxnSpPr>
            <a:cxnSpLocks/>
          </p:cNvCxnSpPr>
          <p:nvPr/>
        </p:nvCxnSpPr>
        <p:spPr>
          <a:xfrm>
            <a:off x="304305" y="6139245"/>
            <a:ext cx="3535348" cy="0"/>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12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barn(inVertical)">
                                      <p:cBhvr>
                                        <p:cTn id="7" dur="500"/>
                                        <p:tgtEl>
                                          <p:spTgt spid="15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Effect transition="in" filter="wipe(up)">
                                      <p:cBhvr>
                                        <p:cTn id="11" dur="500"/>
                                        <p:tgtEl>
                                          <p:spTgt spid="160"/>
                                        </p:tgtEl>
                                      </p:cBhvr>
                                    </p:animEffect>
                                  </p:childTnLst>
                                </p:cTn>
                              </p:par>
                              <p:par>
                                <p:cTn id="12" presetID="22" presetClass="entr" presetSubtype="1" fill="hold" nodeType="withEffect">
                                  <p:stCondLst>
                                    <p:cond delay="0"/>
                                  </p:stCondLst>
                                  <p:childTnLst>
                                    <p:set>
                                      <p:cBhvr>
                                        <p:cTn id="13" dur="1" fill="hold">
                                          <p:stCondLst>
                                            <p:cond delay="0"/>
                                          </p:stCondLst>
                                        </p:cTn>
                                        <p:tgtEl>
                                          <p:spTgt spid="165"/>
                                        </p:tgtEl>
                                        <p:attrNameLst>
                                          <p:attrName>style.visibility</p:attrName>
                                        </p:attrNameLst>
                                      </p:cBhvr>
                                      <p:to>
                                        <p:strVal val="visible"/>
                                      </p:to>
                                    </p:set>
                                    <p:animEffect transition="in" filter="wipe(up)">
                                      <p:cBhvr>
                                        <p:cTn id="14" dur="500"/>
                                        <p:tgtEl>
                                          <p:spTgt spid="165"/>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barn(inVertical)">
                                      <p:cBhvr>
                                        <p:cTn id="18"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67523" y="2456426"/>
            <a:ext cx="4159950" cy="2380696"/>
          </a:xfrm>
          <a:prstGeom prst="rect">
            <a:avLst/>
          </a:prstGeom>
        </p:spPr>
        <p:txBody>
          <a:bodyPr wrap="square" anchor="ctr">
            <a:normAutofit/>
          </a:bodyPr>
          <a:lstStyle/>
          <a:p>
            <a:r>
              <a:rPr lang="en-US">
                <a:solidFill>
                  <a:srgbClr val="00B050"/>
                </a:solidFill>
              </a:rPr>
              <a:t>Connectors</a:t>
            </a:r>
          </a:p>
        </p:txBody>
      </p:sp>
      <p:pic>
        <p:nvPicPr>
          <p:cNvPr id="2050" name="Picture 2" descr="Related image">
            <a:extLst>
              <a:ext uri="{FF2B5EF4-FFF2-40B4-BE49-F238E27FC236}">
                <a16:creationId xmlns:a16="http://schemas.microsoft.com/office/drawing/2014/main" id="{D79148D6-3D9D-42FA-9785-2BF0A81220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5" r="11513"/>
          <a:stretch/>
        </p:blipFill>
        <p:spPr bwMode="auto">
          <a:xfrm>
            <a:off x="5648722" y="1958733"/>
            <a:ext cx="5280795" cy="3360420"/>
          </a:xfrm>
          <a:prstGeom prst="rect">
            <a:avLst/>
          </a:prstGeom>
          <a:solidFill>
            <a:srgbClr val="FFFFFF"/>
          </a:solidFill>
        </p:spPr>
      </p:pic>
      <p:pic>
        <p:nvPicPr>
          <p:cNvPr id="2064" name="Picture 16" descr="Image result for database icon">
            <a:extLst>
              <a:ext uri="{FF2B5EF4-FFF2-40B4-BE49-F238E27FC236}">
                <a16:creationId xmlns:a16="http://schemas.microsoft.com/office/drawing/2014/main" id="{44EC1B00-C2EA-4238-A4A1-4DC2EE3B7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167" y="4578992"/>
            <a:ext cx="740161" cy="74016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A52FC7D-7273-4579-A0EE-3C374E399036}"/>
              </a:ext>
            </a:extLst>
          </p:cNvPr>
          <p:cNvCxnSpPr/>
          <p:nvPr/>
        </p:nvCxnSpPr>
        <p:spPr>
          <a:xfrm>
            <a:off x="8211518" y="1177786"/>
            <a:ext cx="254300" cy="1579910"/>
          </a:xfrm>
          <a:prstGeom prst="line">
            <a:avLst/>
          </a:prstGeom>
          <a:ln w="3810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B71DDC4-F749-4581-8F6B-44ED11EA0471}"/>
              </a:ext>
            </a:extLst>
          </p:cNvPr>
          <p:cNvCxnSpPr>
            <a:cxnSpLocks/>
          </p:cNvCxnSpPr>
          <p:nvPr/>
        </p:nvCxnSpPr>
        <p:spPr>
          <a:xfrm flipH="1">
            <a:off x="9901491" y="2602523"/>
            <a:ext cx="1179524" cy="670921"/>
          </a:xfrm>
          <a:prstGeom prst="line">
            <a:avLst/>
          </a:prstGeom>
          <a:ln w="3810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14EBE4E-61B0-4008-A91D-5312AA58FF61}"/>
              </a:ext>
            </a:extLst>
          </p:cNvPr>
          <p:cNvCxnSpPr>
            <a:cxnSpLocks/>
          </p:cNvCxnSpPr>
          <p:nvPr/>
        </p:nvCxnSpPr>
        <p:spPr>
          <a:xfrm>
            <a:off x="8975363" y="5169412"/>
            <a:ext cx="633046" cy="591118"/>
          </a:xfrm>
          <a:prstGeom prst="line">
            <a:avLst/>
          </a:prstGeom>
          <a:ln w="3810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EAE4533-EC80-41EB-B231-24785FB2FB0B}"/>
              </a:ext>
            </a:extLst>
          </p:cNvPr>
          <p:cNvCxnSpPr>
            <a:cxnSpLocks/>
          </p:cNvCxnSpPr>
          <p:nvPr/>
        </p:nvCxnSpPr>
        <p:spPr>
          <a:xfrm flipH="1">
            <a:off x="5215867" y="4669392"/>
            <a:ext cx="1051051" cy="167730"/>
          </a:xfrm>
          <a:prstGeom prst="line">
            <a:avLst/>
          </a:prstGeom>
          <a:ln w="3810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16">
            <a:extLst>
              <a:ext uri="{FF2B5EF4-FFF2-40B4-BE49-F238E27FC236}">
                <a16:creationId xmlns:a16="http://schemas.microsoft.com/office/drawing/2014/main" id="{29BEEDEC-682D-4D6B-AC32-0412B69FF9CD}"/>
              </a:ext>
            </a:extLst>
          </p:cNvPr>
          <p:cNvSpPr txBox="1">
            <a:spLocks/>
          </p:cNvSpPr>
          <p:nvPr/>
        </p:nvSpPr>
        <p:spPr>
          <a:xfrm>
            <a:off x="667523" y="1936368"/>
            <a:ext cx="4159950" cy="2380696"/>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Microsoft Graph</a:t>
            </a:r>
          </a:p>
        </p:txBody>
      </p:sp>
      <p:pic>
        <p:nvPicPr>
          <p:cNvPr id="3" name="Graphic 2" descr="Cloud">
            <a:extLst>
              <a:ext uri="{FF2B5EF4-FFF2-40B4-BE49-F238E27FC236}">
                <a16:creationId xmlns:a16="http://schemas.microsoft.com/office/drawing/2014/main" id="{9B088297-514A-4D88-8450-1CD6999863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54318" y="510775"/>
            <a:ext cx="914400" cy="914400"/>
          </a:xfrm>
          <a:prstGeom prst="rect">
            <a:avLst/>
          </a:prstGeom>
        </p:spPr>
      </p:pic>
      <p:pic>
        <p:nvPicPr>
          <p:cNvPr id="5" name="Graphic 4" descr="Table">
            <a:extLst>
              <a:ext uri="{FF2B5EF4-FFF2-40B4-BE49-F238E27FC236}">
                <a16:creationId xmlns:a16="http://schemas.microsoft.com/office/drawing/2014/main" id="{EF97E20E-1F78-445D-BA61-73E07EF8ED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39275" y="5464971"/>
            <a:ext cx="914400" cy="914400"/>
          </a:xfrm>
          <a:prstGeom prst="rect">
            <a:avLst/>
          </a:prstGeom>
        </p:spPr>
      </p:pic>
      <p:pic>
        <p:nvPicPr>
          <p:cNvPr id="10" name="Graphic 9" descr="Folder">
            <a:extLst>
              <a:ext uri="{FF2B5EF4-FFF2-40B4-BE49-F238E27FC236}">
                <a16:creationId xmlns:a16="http://schemas.microsoft.com/office/drawing/2014/main" id="{3D2FEB4B-7A01-4F71-B798-9DE2DC9C9D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35463" y="2122533"/>
            <a:ext cx="914400" cy="914400"/>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2064"/>
                                        </p:tgtEl>
                                        <p:attrNameLst>
                                          <p:attrName>style.visibility</p:attrName>
                                        </p:attrNameLst>
                                      </p:cBhvr>
                                      <p:to>
                                        <p:strVal val="visible"/>
                                      </p:to>
                                    </p:set>
                                    <p:animEffect transition="in" filter="fade">
                                      <p:cBhvr>
                                        <p:cTn id="10" dur="1000"/>
                                        <p:tgtEl>
                                          <p:spTgt spid="206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000"/>
                                        <p:tgtEl>
                                          <p:spTgt spid="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0"/>
                                        <p:tgtEl>
                                          <p:spTgt spid="22"/>
                                        </p:tgtEl>
                                      </p:cBhvr>
                                    </p:animEffect>
                                  </p:childTnLst>
                                </p:cTn>
                              </p:par>
                            </p:childTnLst>
                          </p:cTn>
                        </p:par>
                        <p:par>
                          <p:cTn id="28" fill="hold">
                            <p:stCondLst>
                              <p:cond delay="5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2000"/>
                                        <p:tgtEl>
                                          <p:spTgt spid="24"/>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2D09DF-0D46-42A9-99CE-64D258A040A0}"/>
              </a:ext>
            </a:extLst>
          </p:cNvPr>
          <p:cNvSpPr>
            <a:spLocks noGrp="1"/>
          </p:cNvSpPr>
          <p:nvPr>
            <p:ph type="body" sz="quarter" idx="20"/>
          </p:nvPr>
        </p:nvSpPr>
        <p:spPr/>
        <p:txBody>
          <a:bodyPr>
            <a:normAutofit fontScale="85000" lnSpcReduction="10000"/>
          </a:bodyPr>
          <a:lstStyle/>
          <a:p>
            <a:r>
              <a:rPr lang="en-US" dirty="0"/>
              <a:t>Microsoft Graph Connectors</a:t>
            </a:r>
            <a:endParaRPr lang="en-GB" dirty="0"/>
          </a:p>
        </p:txBody>
      </p:sp>
      <p:sp>
        <p:nvSpPr>
          <p:cNvPr id="10" name="TextBox 9">
            <a:extLst>
              <a:ext uri="{FF2B5EF4-FFF2-40B4-BE49-F238E27FC236}">
                <a16:creationId xmlns:a16="http://schemas.microsoft.com/office/drawing/2014/main" id="{99A52C23-5790-417B-96DB-749AE1FBD736}"/>
              </a:ext>
            </a:extLst>
          </p:cNvPr>
          <p:cNvSpPr txBox="1"/>
          <p:nvPr/>
        </p:nvSpPr>
        <p:spPr>
          <a:xfrm>
            <a:off x="9225780" y="4901335"/>
            <a:ext cx="1988264" cy="615553"/>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Microsoft Graph Search API</a:t>
            </a:r>
          </a:p>
        </p:txBody>
      </p:sp>
      <p:sp>
        <p:nvSpPr>
          <p:cNvPr id="11" name="TextBox 10">
            <a:extLst>
              <a:ext uri="{FF2B5EF4-FFF2-40B4-BE49-F238E27FC236}">
                <a16:creationId xmlns:a16="http://schemas.microsoft.com/office/drawing/2014/main" id="{086DF259-B218-4B9C-81AD-CE24CB45379A}"/>
              </a:ext>
            </a:extLst>
          </p:cNvPr>
          <p:cNvSpPr txBox="1"/>
          <p:nvPr/>
        </p:nvSpPr>
        <p:spPr>
          <a:xfrm>
            <a:off x="1312444" y="4914464"/>
            <a:ext cx="2122703" cy="615553"/>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Microsoft-built</a:t>
            </a:r>
          </a:p>
          <a:p>
            <a:pPr algn="ctr"/>
            <a:r>
              <a:rPr lang="en-US" sz="2000" b="1">
                <a:gradFill>
                  <a:gsLst>
                    <a:gs pos="2917">
                      <a:schemeClr val="tx1"/>
                    </a:gs>
                    <a:gs pos="30000">
                      <a:schemeClr val="tx1"/>
                    </a:gs>
                  </a:gsLst>
                  <a:lin ang="5400000" scaled="0"/>
                </a:gradFill>
              </a:rPr>
              <a:t>connectors</a:t>
            </a:r>
          </a:p>
        </p:txBody>
      </p:sp>
      <p:pic>
        <p:nvPicPr>
          <p:cNvPr id="13" name="Graphic 12" descr="Connections">
            <a:extLst>
              <a:ext uri="{FF2B5EF4-FFF2-40B4-BE49-F238E27FC236}">
                <a16:creationId xmlns:a16="http://schemas.microsoft.com/office/drawing/2014/main" id="{F5A6388C-DBD8-4767-BFD3-36CB09D545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2528" y="2253729"/>
            <a:ext cx="2350541" cy="2350541"/>
          </a:xfrm>
          <a:prstGeom prst="rect">
            <a:avLst/>
          </a:prstGeom>
        </p:spPr>
      </p:pic>
      <p:sp>
        <p:nvSpPr>
          <p:cNvPr id="18" name="TextBox 17">
            <a:extLst>
              <a:ext uri="{FF2B5EF4-FFF2-40B4-BE49-F238E27FC236}">
                <a16:creationId xmlns:a16="http://schemas.microsoft.com/office/drawing/2014/main" id="{DFA448A4-13F0-4EAA-89DA-7412E143B840}"/>
              </a:ext>
            </a:extLst>
          </p:cNvPr>
          <p:cNvSpPr txBox="1"/>
          <p:nvPr/>
        </p:nvSpPr>
        <p:spPr>
          <a:xfrm>
            <a:off x="5111951" y="4846189"/>
            <a:ext cx="2350542" cy="615553"/>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Ecosystem</a:t>
            </a:r>
            <a:br>
              <a:rPr lang="en-US" sz="2000" b="1">
                <a:gradFill>
                  <a:gsLst>
                    <a:gs pos="2917">
                      <a:schemeClr val="tx1"/>
                    </a:gs>
                    <a:gs pos="30000">
                      <a:schemeClr val="tx1"/>
                    </a:gs>
                  </a:gsLst>
                  <a:lin ang="5400000" scaled="0"/>
                </a:gradFill>
              </a:rPr>
            </a:br>
            <a:r>
              <a:rPr lang="en-US" sz="2000" b="1">
                <a:gradFill>
                  <a:gsLst>
                    <a:gs pos="2917">
                      <a:schemeClr val="tx1"/>
                    </a:gs>
                    <a:gs pos="30000">
                      <a:schemeClr val="tx1"/>
                    </a:gs>
                  </a:gsLst>
                  <a:lin ang="5400000" scaled="0"/>
                </a:gradFill>
              </a:rPr>
              <a:t>Partner connectors</a:t>
            </a:r>
          </a:p>
        </p:txBody>
      </p:sp>
      <p:grpSp>
        <p:nvGrpSpPr>
          <p:cNvPr id="30" name="Group 29">
            <a:extLst>
              <a:ext uri="{FF2B5EF4-FFF2-40B4-BE49-F238E27FC236}">
                <a16:creationId xmlns:a16="http://schemas.microsoft.com/office/drawing/2014/main" id="{103F9D0F-9131-41D7-B262-E6485196337C}"/>
              </a:ext>
            </a:extLst>
          </p:cNvPr>
          <p:cNvGrpSpPr/>
          <p:nvPr/>
        </p:nvGrpSpPr>
        <p:grpSpPr>
          <a:xfrm>
            <a:off x="793320" y="2218288"/>
            <a:ext cx="3177346" cy="1985952"/>
            <a:chOff x="1120102" y="1964837"/>
            <a:chExt cx="3177346" cy="1985952"/>
          </a:xfrm>
        </p:grpSpPr>
        <p:grpSp>
          <p:nvGrpSpPr>
            <p:cNvPr id="26" name="Group 25">
              <a:extLst>
                <a:ext uri="{FF2B5EF4-FFF2-40B4-BE49-F238E27FC236}">
                  <a16:creationId xmlns:a16="http://schemas.microsoft.com/office/drawing/2014/main" id="{FFB267BE-32D5-4F9A-9153-87574EB4842D}"/>
                </a:ext>
              </a:extLst>
            </p:cNvPr>
            <p:cNvGrpSpPr/>
            <p:nvPr/>
          </p:nvGrpSpPr>
          <p:grpSpPr>
            <a:xfrm rot="8504475">
              <a:off x="1120102" y="2974477"/>
              <a:ext cx="1900329" cy="976312"/>
              <a:chOff x="1229783" y="1181962"/>
              <a:chExt cx="1900329" cy="976312"/>
            </a:xfrm>
          </p:grpSpPr>
          <p:sp>
            <p:nvSpPr>
              <p:cNvPr id="27" name="Rectangle 26">
                <a:extLst>
                  <a:ext uri="{FF2B5EF4-FFF2-40B4-BE49-F238E27FC236}">
                    <a16:creationId xmlns:a16="http://schemas.microsoft.com/office/drawing/2014/main" id="{C78AF6E5-85DC-42B0-AF31-D024399B52BC}"/>
                  </a:ext>
                </a:extLst>
              </p:cNvPr>
              <p:cNvSpPr/>
              <p:nvPr/>
            </p:nvSpPr>
            <p:spPr bwMode="auto">
              <a:xfrm>
                <a:off x="2241814" y="1577972"/>
                <a:ext cx="888298" cy="1998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Partial Circle 27">
                <a:extLst>
                  <a:ext uri="{FF2B5EF4-FFF2-40B4-BE49-F238E27FC236}">
                    <a16:creationId xmlns:a16="http://schemas.microsoft.com/office/drawing/2014/main" id="{C73E5BC1-7B99-4A80-9FA3-578F3FCD583B}"/>
                  </a:ext>
                </a:extLst>
              </p:cNvPr>
              <p:cNvSpPr/>
              <p:nvPr/>
            </p:nvSpPr>
            <p:spPr bwMode="auto">
              <a:xfrm rot="16200000">
                <a:off x="1284552" y="1127193"/>
                <a:ext cx="976312" cy="1085850"/>
              </a:xfrm>
              <a:prstGeom prst="pie">
                <a:avLst>
                  <a:gd name="adj1" fmla="val 0"/>
                  <a:gd name="adj2" fmla="val 1083369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D09B9FB-936C-433C-9030-1E3A03A657A4}"/>
                </a:ext>
              </a:extLst>
            </p:cNvPr>
            <p:cNvGrpSpPr/>
            <p:nvPr/>
          </p:nvGrpSpPr>
          <p:grpSpPr>
            <a:xfrm rot="19236603">
              <a:off x="2397119" y="1964837"/>
              <a:ext cx="1900329" cy="976312"/>
              <a:chOff x="1229783" y="1181962"/>
              <a:chExt cx="1900329" cy="976312"/>
            </a:xfrm>
          </p:grpSpPr>
          <p:sp>
            <p:nvSpPr>
              <p:cNvPr id="21" name="Rectangle 20">
                <a:extLst>
                  <a:ext uri="{FF2B5EF4-FFF2-40B4-BE49-F238E27FC236}">
                    <a16:creationId xmlns:a16="http://schemas.microsoft.com/office/drawing/2014/main" id="{5DCC36E6-1AB5-4700-A76D-2DA406CE38D5}"/>
                  </a:ext>
                </a:extLst>
              </p:cNvPr>
              <p:cNvSpPr/>
              <p:nvPr/>
            </p:nvSpPr>
            <p:spPr bwMode="auto">
              <a:xfrm>
                <a:off x="2241814" y="1577972"/>
                <a:ext cx="888298" cy="1998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Partial Circle 22">
                <a:extLst>
                  <a:ext uri="{FF2B5EF4-FFF2-40B4-BE49-F238E27FC236}">
                    <a16:creationId xmlns:a16="http://schemas.microsoft.com/office/drawing/2014/main" id="{45153536-B860-45AC-9FFC-3FCB2E5EB8FA}"/>
                  </a:ext>
                </a:extLst>
              </p:cNvPr>
              <p:cNvSpPr/>
              <p:nvPr/>
            </p:nvSpPr>
            <p:spPr bwMode="auto">
              <a:xfrm rot="16200000">
                <a:off x="1284552" y="1127193"/>
                <a:ext cx="976312" cy="1085850"/>
              </a:xfrm>
              <a:prstGeom prst="pie">
                <a:avLst>
                  <a:gd name="adj1" fmla="val 0"/>
                  <a:gd name="adj2" fmla="val 1083369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Partial Circle 4">
              <a:extLst>
                <a:ext uri="{FF2B5EF4-FFF2-40B4-BE49-F238E27FC236}">
                  <a16:creationId xmlns:a16="http://schemas.microsoft.com/office/drawing/2014/main" id="{FC4427B5-7A5A-4774-8F74-041A600172D6}"/>
                </a:ext>
              </a:extLst>
            </p:cNvPr>
            <p:cNvSpPr/>
            <p:nvPr/>
          </p:nvSpPr>
          <p:spPr bwMode="auto">
            <a:xfrm rot="3122139">
              <a:off x="1919752" y="2648497"/>
              <a:ext cx="976312" cy="1085850"/>
            </a:xfrm>
            <a:prstGeom prst="pie">
              <a:avLst>
                <a:gd name="adj1" fmla="val 0"/>
                <a:gd name="adj2" fmla="val 108336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Partial Circle 11">
              <a:extLst>
                <a:ext uri="{FF2B5EF4-FFF2-40B4-BE49-F238E27FC236}">
                  <a16:creationId xmlns:a16="http://schemas.microsoft.com/office/drawing/2014/main" id="{CCD93084-2367-4BB4-BA1E-93CD69B77684}"/>
                </a:ext>
              </a:extLst>
            </p:cNvPr>
            <p:cNvSpPr/>
            <p:nvPr/>
          </p:nvSpPr>
          <p:spPr bwMode="auto">
            <a:xfrm rot="13813363">
              <a:off x="2527049" y="2194394"/>
              <a:ext cx="976312" cy="1085850"/>
            </a:xfrm>
            <a:prstGeom prst="pie">
              <a:avLst>
                <a:gd name="adj1" fmla="val 0"/>
                <a:gd name="adj2" fmla="val 108336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3FB0E89-633E-439B-B0A5-E5E655742E5F}"/>
                </a:ext>
              </a:extLst>
            </p:cNvPr>
            <p:cNvGrpSpPr/>
            <p:nvPr/>
          </p:nvGrpSpPr>
          <p:grpSpPr>
            <a:xfrm rot="19373933">
              <a:off x="2235195" y="2758766"/>
              <a:ext cx="395616" cy="210649"/>
              <a:chOff x="1705411" y="2601593"/>
              <a:chExt cx="395616" cy="210649"/>
            </a:xfrm>
          </p:grpSpPr>
          <p:sp>
            <p:nvSpPr>
              <p:cNvPr id="15" name="Partial Circle 14">
                <a:extLst>
                  <a:ext uri="{FF2B5EF4-FFF2-40B4-BE49-F238E27FC236}">
                    <a16:creationId xmlns:a16="http://schemas.microsoft.com/office/drawing/2014/main" id="{BEA71A79-A233-4561-A4D8-DE14978C501D}"/>
                  </a:ext>
                </a:extLst>
              </p:cNvPr>
              <p:cNvSpPr/>
              <p:nvPr/>
            </p:nvSpPr>
            <p:spPr bwMode="auto">
              <a:xfrm rot="16200000">
                <a:off x="1878561" y="2589776"/>
                <a:ext cx="210649" cy="234283"/>
              </a:xfrm>
              <a:prstGeom prst="pie">
                <a:avLst>
                  <a:gd name="adj1" fmla="val 0"/>
                  <a:gd name="adj2" fmla="val 108336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2887756-3C5B-4FB1-AE76-204C735A5169}"/>
                  </a:ext>
                </a:extLst>
              </p:cNvPr>
              <p:cNvSpPr/>
              <p:nvPr/>
            </p:nvSpPr>
            <p:spPr bwMode="auto">
              <a:xfrm>
                <a:off x="1705411" y="2601594"/>
                <a:ext cx="280033" cy="210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D246F7D6-0596-4AD2-8B2C-2A0FEFCCCCF8}"/>
                </a:ext>
              </a:extLst>
            </p:cNvPr>
            <p:cNvGrpSpPr/>
            <p:nvPr/>
          </p:nvGrpSpPr>
          <p:grpSpPr>
            <a:xfrm rot="19284339">
              <a:off x="2548320" y="3163553"/>
              <a:ext cx="395616" cy="210649"/>
              <a:chOff x="1705411" y="2601593"/>
              <a:chExt cx="395616" cy="210649"/>
            </a:xfrm>
          </p:grpSpPr>
          <p:sp>
            <p:nvSpPr>
              <p:cNvPr id="19" name="Partial Circle 18">
                <a:extLst>
                  <a:ext uri="{FF2B5EF4-FFF2-40B4-BE49-F238E27FC236}">
                    <a16:creationId xmlns:a16="http://schemas.microsoft.com/office/drawing/2014/main" id="{DEA7BAE2-679F-47DC-8F99-A88A6A85F127}"/>
                  </a:ext>
                </a:extLst>
              </p:cNvPr>
              <p:cNvSpPr/>
              <p:nvPr/>
            </p:nvSpPr>
            <p:spPr bwMode="auto">
              <a:xfrm rot="16200000">
                <a:off x="1878561" y="2589776"/>
                <a:ext cx="210649" cy="234283"/>
              </a:xfrm>
              <a:prstGeom prst="pie">
                <a:avLst>
                  <a:gd name="adj1" fmla="val 0"/>
                  <a:gd name="adj2" fmla="val 1083369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6443DE3-B2F1-4454-83CF-3B068D6B59A1}"/>
                  </a:ext>
                </a:extLst>
              </p:cNvPr>
              <p:cNvSpPr/>
              <p:nvPr/>
            </p:nvSpPr>
            <p:spPr bwMode="auto">
              <a:xfrm>
                <a:off x="1705411" y="2601594"/>
                <a:ext cx="280033" cy="210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6" name="Rectangle 35">
            <a:extLst>
              <a:ext uri="{FF2B5EF4-FFF2-40B4-BE49-F238E27FC236}">
                <a16:creationId xmlns:a16="http://schemas.microsoft.com/office/drawing/2014/main" id="{CD180F19-6FC7-4E80-AAEE-87677624A08E}"/>
              </a:ext>
            </a:extLst>
          </p:cNvPr>
          <p:cNvSpPr/>
          <p:nvPr/>
        </p:nvSpPr>
        <p:spPr>
          <a:xfrm>
            <a:off x="8904223" y="2793619"/>
            <a:ext cx="2492990" cy="1015663"/>
          </a:xfrm>
          <a:prstGeom prst="rect">
            <a:avLst/>
          </a:prstGeom>
        </p:spPr>
        <p:txBody>
          <a:bodyPr wrap="none">
            <a:spAutoFit/>
          </a:bodyPr>
          <a:lstStyle/>
          <a:p>
            <a:pPr algn="ctr"/>
            <a:r>
              <a:rPr lang="en-US" sz="6000" b="1">
                <a:solidFill>
                  <a:srgbClr val="00B050"/>
                </a:solidFill>
                <a:latin typeface="Courier New" panose="02070309020205020404" pitchFamily="49" charset="0"/>
                <a:cs typeface="Courier New" panose="02070309020205020404" pitchFamily="49" charset="0"/>
              </a:rPr>
              <a:t>{</a:t>
            </a:r>
            <a:r>
              <a:rPr lang="en-US" sz="6000" b="1" err="1">
                <a:solidFill>
                  <a:srgbClr val="00B050"/>
                </a:solidFill>
                <a:latin typeface="Courier New" panose="02070309020205020404" pitchFamily="49" charset="0"/>
                <a:cs typeface="Courier New" panose="02070309020205020404" pitchFamily="49" charset="0"/>
              </a:rPr>
              <a:t>api</a:t>
            </a:r>
            <a:r>
              <a:rPr lang="en-US" sz="6000" b="1">
                <a:solidFill>
                  <a:srgbClr val="00B05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6888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5B34DBFA-1757-4063-8D60-89A6D8B6ECB7}"/>
              </a:ext>
            </a:extLst>
          </p:cNvPr>
          <p:cNvSpPr>
            <a:spLocks noGrp="1"/>
          </p:cNvSpPr>
          <p:nvPr>
            <p:ph type="body" sz="quarter" idx="19"/>
          </p:nvPr>
        </p:nvSpPr>
        <p:spPr>
          <a:xfrm>
            <a:off x="605416" y="1052349"/>
            <a:ext cx="5853819" cy="364409"/>
          </a:xfrm>
        </p:spPr>
        <p:txBody>
          <a:bodyPr/>
          <a:lstStyle/>
          <a:p>
            <a:endParaRPr lang="en-US"/>
          </a:p>
        </p:txBody>
      </p:sp>
      <p:sp>
        <p:nvSpPr>
          <p:cNvPr id="2" name="Title 1">
            <a:extLst>
              <a:ext uri="{FF2B5EF4-FFF2-40B4-BE49-F238E27FC236}">
                <a16:creationId xmlns:a16="http://schemas.microsoft.com/office/drawing/2014/main" id="{A20C66CF-0567-4C60-B919-DE6DFA26882A}"/>
              </a:ext>
            </a:extLst>
          </p:cNvPr>
          <p:cNvSpPr>
            <a:spLocks noGrp="1"/>
          </p:cNvSpPr>
          <p:nvPr>
            <p:ph type="body" sz="quarter" idx="18"/>
          </p:nvPr>
        </p:nvSpPr>
        <p:spPr>
          <a:xfrm>
            <a:off x="605416" y="342640"/>
            <a:ext cx="4849101" cy="560718"/>
          </a:xfrm>
        </p:spPr>
        <p:txBody>
          <a:bodyPr anchor="ctr">
            <a:normAutofit/>
          </a:bodyPr>
          <a:lstStyle/>
          <a:p>
            <a:r>
              <a:rPr lang="en-US" sz="2000" dirty="0"/>
              <a:t>14 Microsoft-built Connectors (currently)</a:t>
            </a:r>
          </a:p>
        </p:txBody>
      </p:sp>
      <p:pic>
        <p:nvPicPr>
          <p:cNvPr id="5" name="Picture 4">
            <a:extLst>
              <a:ext uri="{FF2B5EF4-FFF2-40B4-BE49-F238E27FC236}">
                <a16:creationId xmlns:a16="http://schemas.microsoft.com/office/drawing/2014/main" id="{4B7ED826-7E65-4A39-BDE4-1B200E5FFB6D}"/>
              </a:ext>
            </a:extLst>
          </p:cNvPr>
          <p:cNvPicPr>
            <a:picLocks noChangeAspect="1"/>
          </p:cNvPicPr>
          <p:nvPr/>
        </p:nvPicPr>
        <p:blipFill>
          <a:blip r:embed="rId3"/>
          <a:stretch>
            <a:fillRect/>
          </a:stretch>
        </p:blipFill>
        <p:spPr>
          <a:xfrm>
            <a:off x="9200242" y="2626616"/>
            <a:ext cx="1577477" cy="1562235"/>
          </a:xfrm>
          <a:prstGeom prst="rect">
            <a:avLst/>
          </a:prstGeom>
        </p:spPr>
      </p:pic>
      <p:pic>
        <p:nvPicPr>
          <p:cNvPr id="7" name="Picture 6">
            <a:extLst>
              <a:ext uri="{FF2B5EF4-FFF2-40B4-BE49-F238E27FC236}">
                <a16:creationId xmlns:a16="http://schemas.microsoft.com/office/drawing/2014/main" id="{BAF1691B-92FA-4A20-8775-324474409F73}"/>
              </a:ext>
            </a:extLst>
          </p:cNvPr>
          <p:cNvPicPr>
            <a:picLocks noChangeAspect="1"/>
          </p:cNvPicPr>
          <p:nvPr/>
        </p:nvPicPr>
        <p:blipFill>
          <a:blip r:embed="rId4"/>
          <a:stretch>
            <a:fillRect/>
          </a:stretch>
        </p:blipFill>
        <p:spPr>
          <a:xfrm>
            <a:off x="466119" y="1958205"/>
            <a:ext cx="8878069" cy="4557155"/>
          </a:xfrm>
          <a:prstGeom prst="rect">
            <a:avLst/>
          </a:prstGeom>
        </p:spPr>
      </p:pic>
      <p:pic>
        <p:nvPicPr>
          <p:cNvPr id="10" name="Picture 9">
            <a:extLst>
              <a:ext uri="{FF2B5EF4-FFF2-40B4-BE49-F238E27FC236}">
                <a16:creationId xmlns:a16="http://schemas.microsoft.com/office/drawing/2014/main" id="{B5FD2EAC-3DC9-4678-955A-8AC2420A1AF9}"/>
              </a:ext>
            </a:extLst>
          </p:cNvPr>
          <p:cNvPicPr>
            <a:picLocks noChangeAspect="1"/>
          </p:cNvPicPr>
          <p:nvPr/>
        </p:nvPicPr>
        <p:blipFill>
          <a:blip r:embed="rId5"/>
          <a:stretch>
            <a:fillRect/>
          </a:stretch>
        </p:blipFill>
        <p:spPr>
          <a:xfrm>
            <a:off x="9398379" y="4525264"/>
            <a:ext cx="1181202" cy="1653683"/>
          </a:xfrm>
          <a:prstGeom prst="rect">
            <a:avLst/>
          </a:prstGeom>
        </p:spPr>
      </p:pic>
    </p:spTree>
    <p:extLst>
      <p:ext uri="{BB962C8B-B14F-4D97-AF65-F5344CB8AC3E}">
        <p14:creationId xmlns:p14="http://schemas.microsoft.com/office/powerpoint/2010/main" val="3294304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
            <a:extLst>
              <a:ext uri="{FF2B5EF4-FFF2-40B4-BE49-F238E27FC236}">
                <a16:creationId xmlns:a16="http://schemas.microsoft.com/office/drawing/2014/main" id="{42D56A26-536A-48BF-90A8-77746621A251}"/>
              </a:ext>
            </a:extLst>
          </p:cNvPr>
          <p:cNvGraphicFramePr>
            <a:graphicFrameLocks noGrp="1"/>
          </p:cNvGraphicFramePr>
          <p:nvPr/>
        </p:nvGraphicFramePr>
        <p:xfrm>
          <a:off x="124691" y="1260764"/>
          <a:ext cx="12067308" cy="4954295"/>
        </p:xfrm>
        <a:graphic>
          <a:graphicData uri="http://schemas.openxmlformats.org/drawingml/2006/table">
            <a:tbl>
              <a:tblPr firstRow="1" bandRow="1">
                <a:tableStyleId>{5C22544A-7EE6-4342-B048-85BDC9FD1C3A}</a:tableStyleId>
              </a:tblPr>
              <a:tblGrid>
                <a:gridCol w="1340812">
                  <a:extLst>
                    <a:ext uri="{9D8B030D-6E8A-4147-A177-3AD203B41FA5}">
                      <a16:colId xmlns:a16="http://schemas.microsoft.com/office/drawing/2014/main" val="228453271"/>
                    </a:ext>
                  </a:extLst>
                </a:gridCol>
                <a:gridCol w="1340812">
                  <a:extLst>
                    <a:ext uri="{9D8B030D-6E8A-4147-A177-3AD203B41FA5}">
                      <a16:colId xmlns:a16="http://schemas.microsoft.com/office/drawing/2014/main" val="1245367467"/>
                    </a:ext>
                  </a:extLst>
                </a:gridCol>
                <a:gridCol w="1340812">
                  <a:extLst>
                    <a:ext uri="{9D8B030D-6E8A-4147-A177-3AD203B41FA5}">
                      <a16:colId xmlns:a16="http://schemas.microsoft.com/office/drawing/2014/main" val="1247966546"/>
                    </a:ext>
                  </a:extLst>
                </a:gridCol>
                <a:gridCol w="1340812">
                  <a:extLst>
                    <a:ext uri="{9D8B030D-6E8A-4147-A177-3AD203B41FA5}">
                      <a16:colId xmlns:a16="http://schemas.microsoft.com/office/drawing/2014/main" val="549870182"/>
                    </a:ext>
                  </a:extLst>
                </a:gridCol>
                <a:gridCol w="1340812">
                  <a:extLst>
                    <a:ext uri="{9D8B030D-6E8A-4147-A177-3AD203B41FA5}">
                      <a16:colId xmlns:a16="http://schemas.microsoft.com/office/drawing/2014/main" val="3962912953"/>
                    </a:ext>
                  </a:extLst>
                </a:gridCol>
                <a:gridCol w="1340812">
                  <a:extLst>
                    <a:ext uri="{9D8B030D-6E8A-4147-A177-3AD203B41FA5}">
                      <a16:colId xmlns:a16="http://schemas.microsoft.com/office/drawing/2014/main" val="2897280899"/>
                    </a:ext>
                  </a:extLst>
                </a:gridCol>
                <a:gridCol w="1340812">
                  <a:extLst>
                    <a:ext uri="{9D8B030D-6E8A-4147-A177-3AD203B41FA5}">
                      <a16:colId xmlns:a16="http://schemas.microsoft.com/office/drawing/2014/main" val="1072729185"/>
                    </a:ext>
                  </a:extLst>
                </a:gridCol>
                <a:gridCol w="1340812">
                  <a:extLst>
                    <a:ext uri="{9D8B030D-6E8A-4147-A177-3AD203B41FA5}">
                      <a16:colId xmlns:a16="http://schemas.microsoft.com/office/drawing/2014/main" val="1278817192"/>
                    </a:ext>
                  </a:extLst>
                </a:gridCol>
                <a:gridCol w="1340812">
                  <a:extLst>
                    <a:ext uri="{9D8B030D-6E8A-4147-A177-3AD203B41FA5}">
                      <a16:colId xmlns:a16="http://schemas.microsoft.com/office/drawing/2014/main" val="3291143353"/>
                    </a:ext>
                  </a:extLst>
                </a:gridCol>
              </a:tblGrid>
              <a:tr h="432539">
                <a:tc>
                  <a:txBody>
                    <a:bodyPr/>
                    <a:lstStyle/>
                    <a:p>
                      <a:pPr marL="0" algn="ctr" defTabSz="932742" rtl="0" eaLnBrk="1" latinLnBrk="0" hangingPunct="1"/>
                      <a:r>
                        <a:rPr lang="en-US" sz="800" b="0" kern="1200">
                          <a:solidFill>
                            <a:schemeClr val="tx1"/>
                          </a:solidFill>
                          <a:latin typeface="+mj-lt"/>
                          <a:ea typeface="+mn-ea"/>
                          <a:cs typeface="+mn-cs"/>
                        </a:rPr>
                        <a:t>Aderant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dirty="0">
                          <a:solidFill>
                            <a:schemeClr val="tx1"/>
                          </a:solidFill>
                          <a:latin typeface="+mj-lt"/>
                          <a:ea typeface="+mn-ea"/>
                          <a:cs typeface="+mn-cs"/>
                        </a:rPr>
                        <a:t>Adobe Experience Manager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Alfresco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Alfresco Content Services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Amazon Aurora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Amazon RDS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Amazon S3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Any SQL-based</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CRM system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Atlassian Confluence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3132002"/>
                  </a:ext>
                </a:extLst>
              </a:tr>
              <a:tr h="432539">
                <a:tc>
                  <a:txBody>
                    <a:bodyPr/>
                    <a:lstStyle/>
                    <a:p>
                      <a:pPr marL="0" algn="ctr" defTabSz="932742" rtl="0" eaLnBrk="1" latinLnBrk="0" hangingPunct="1"/>
                      <a:r>
                        <a:rPr lang="en-US" sz="800" b="0" kern="1200">
                          <a:solidFill>
                            <a:schemeClr val="tx1"/>
                          </a:solidFill>
                          <a:latin typeface="+mj-lt"/>
                          <a:ea typeface="+mn-ea"/>
                          <a:cs typeface="+mn-cs"/>
                        </a:rPr>
                        <a:t>Atlassian Confluence Cloud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Atlassian Jira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Azure Blob Storage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Azure Data Lake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Azure Event Hub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Azure SQL Database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Deltek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Documentum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Documentum DQL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19182"/>
                  </a:ext>
                </a:extLst>
              </a:tr>
              <a:tr h="312389">
                <a:tc>
                  <a:txBody>
                    <a:bodyPr/>
                    <a:lstStyle/>
                    <a:p>
                      <a:pPr marL="0" algn="ctr" defTabSz="932742" rtl="0" eaLnBrk="1" latinLnBrk="0" hangingPunct="1"/>
                      <a:r>
                        <a:rPr lang="en-US" sz="800" b="0" kern="1200">
                          <a:solidFill>
                            <a:schemeClr val="tx1"/>
                          </a:solidFill>
                          <a:latin typeface="+mj-lt"/>
                          <a:ea typeface="+mn-ea"/>
                          <a:cs typeface="+mn-cs"/>
                        </a:rPr>
                        <a:t>EMC eRoom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Elastic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Elite / 3E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e-Spirit FirstSpirit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Exchange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FTP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Facebook Workplace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File Share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File System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5803680"/>
                  </a:ext>
                </a:extLst>
              </a:tr>
              <a:tr h="318295">
                <a:tc>
                  <a:txBody>
                    <a:bodyPr/>
                    <a:lstStyle/>
                    <a:p>
                      <a:pPr marL="0" algn="ctr" defTabSz="932742" rtl="0" eaLnBrk="1" latinLnBrk="0" hangingPunct="1"/>
                      <a:r>
                        <a:rPr lang="en-US" sz="800" b="0" kern="1200">
                          <a:solidFill>
                            <a:schemeClr val="tx1"/>
                          </a:solidFill>
                          <a:latin typeface="+mj-lt"/>
                          <a:ea typeface="+mn-ea"/>
                          <a:cs typeface="+mn-cs"/>
                        </a:rPr>
                        <a:t>GitLab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Google Cloud SQL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Google Docs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HDFS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HP Consolidated Archive (EAS)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Hbase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Connections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Connections Cloud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IBM Content Manager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4127070"/>
                  </a:ext>
                </a:extLst>
              </a:tr>
              <a:tr h="202551">
                <a:tc>
                  <a:txBody>
                    <a:bodyPr/>
                    <a:lstStyle/>
                    <a:p>
                      <a:pPr marL="0" algn="ctr" defTabSz="932742" rtl="0" eaLnBrk="1" latinLnBrk="0" hangingPunct="1"/>
                      <a:r>
                        <a:rPr lang="en-US" sz="800" b="0" kern="1200">
                          <a:solidFill>
                            <a:schemeClr val="tx1"/>
                          </a:solidFill>
                          <a:latin typeface="+mj-lt"/>
                          <a:ea typeface="+mn-ea"/>
                          <a:cs typeface="+mn-cs"/>
                        </a:rPr>
                        <a:t>IBM Db2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FileNet P8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Lotus Notes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Notes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IBM WebSphere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iManage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JIVE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Kafka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Kinesis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9813783"/>
                  </a:ext>
                </a:extLst>
              </a:tr>
              <a:tr h="2758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4204365"/>
                  </a:ext>
                </a:extLst>
              </a:tr>
              <a:tr h="2758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8515662"/>
                  </a:ext>
                </a:extLst>
              </a:tr>
              <a:tr h="27582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800" b="0" kern="1200" dirty="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4818973"/>
                  </a:ext>
                </a:extLst>
              </a:tr>
              <a:tr h="43253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LegalKEY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LDAP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LexisNexis InterAction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Lotus Notes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Lotus Notes Database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MediaPlatform PrimeTime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MediaWiki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Micro Focus</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Content Manager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800" b="0" kern="1200">
                          <a:solidFill>
                            <a:schemeClr val="tx1"/>
                          </a:solidFill>
                          <a:latin typeface="+mj-lt"/>
                          <a:ea typeface="+mn-ea"/>
                          <a:cs typeface="+mn-cs"/>
                        </a:rPr>
                        <a:t>Microsoft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Azure AD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6103365"/>
                  </a:ext>
                </a:extLst>
              </a:tr>
              <a:tr h="432539">
                <a:tc>
                  <a:txBody>
                    <a:bodyPr/>
                    <a:lstStyle/>
                    <a:p>
                      <a:pPr marL="0" algn="ctr" defTabSz="932742" rtl="0" eaLnBrk="1" latinLnBrk="0" hangingPunct="1"/>
                      <a:r>
                        <a:rPr lang="en-US" sz="800" b="0" kern="1200">
                          <a:solidFill>
                            <a:schemeClr val="tx1"/>
                          </a:solidFill>
                          <a:latin typeface="+mj-lt"/>
                          <a:ea typeface="+mn-ea"/>
                          <a:cs typeface="+mn-cs"/>
                        </a:rPr>
                        <a:t>Microsoft SQL Database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Microsoft SQL</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Server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Microsoft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SharePoint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Microsoft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Windows File Server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Microsoft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Yammer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MySQL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NetDocuments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Nuxeo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Objective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8266512"/>
                  </a:ext>
                </a:extLst>
              </a:tr>
              <a:tr h="432539">
                <a:tc>
                  <a:txBody>
                    <a:bodyPr/>
                    <a:lstStyle/>
                    <a:p>
                      <a:pPr marL="0" algn="ctr" defTabSz="932742" rtl="0" eaLnBrk="1" latinLnBrk="0" hangingPunct="1"/>
                      <a:r>
                        <a:rPr lang="en-US" sz="800" b="0" kern="1200">
                          <a:solidFill>
                            <a:schemeClr val="tx1"/>
                          </a:solidFill>
                          <a:latin typeface="+mj-lt"/>
                          <a:ea typeface="+mn-ea"/>
                          <a:cs typeface="+mn-cs"/>
                        </a:rPr>
                        <a:t>Microsoft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OneDrive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OpenText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Content Server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OpenText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Documentum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OpenText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Livelink/RM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OpenText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eDOCS DM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Oracle</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Database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dirty="0">
                          <a:solidFill>
                            <a:schemeClr val="tx1"/>
                          </a:solidFill>
                          <a:latin typeface="+mj-lt"/>
                          <a:ea typeface="+mn-ea"/>
                          <a:cs typeface="+mn-cs"/>
                        </a:rPr>
                        <a:t>Oracle Knowledge Advanced Cloud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Oracle</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WebCenter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Oracle</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WebCenter Content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586059"/>
                  </a:ext>
                </a:extLst>
              </a:tr>
              <a:tr h="432539">
                <a:tc>
                  <a:txBody>
                    <a:bodyPr/>
                    <a:lstStyle/>
                    <a:p>
                      <a:pPr marL="0" algn="ctr" defTabSz="932742" rtl="0" eaLnBrk="1" latinLnBrk="0" hangingPunct="1"/>
                      <a:r>
                        <a:rPr lang="en-US" sz="800" b="0" kern="1200">
                          <a:solidFill>
                            <a:schemeClr val="tx1"/>
                          </a:solidFill>
                          <a:latin typeface="+mj-lt"/>
                          <a:ea typeface="+mn-ea"/>
                          <a:cs typeface="+mn-cs"/>
                        </a:rPr>
                        <a:t>Pironet NDH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Pirobase CMS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PostgreSQL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RDBMS Server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RSS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Relational databases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SAP ERP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SAP HANA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SAP</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NetWeaver Portal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1458729"/>
                  </a:ext>
                </a:extLst>
              </a:tr>
              <a:tr h="318295">
                <a:tc>
                  <a:txBody>
                    <a:bodyPr/>
                    <a:lstStyle/>
                    <a:p>
                      <a:pPr marL="0" algn="ctr" defTabSz="932742" rtl="0" eaLnBrk="1" latinLnBrk="0" hangingPunct="1"/>
                      <a:r>
                        <a:rPr lang="en-US" sz="800" b="0" kern="1200">
                          <a:solidFill>
                            <a:schemeClr val="tx1"/>
                          </a:solidFill>
                          <a:latin typeface="+mj-lt"/>
                          <a:ea typeface="+mn-ea"/>
                          <a:cs typeface="+mn-cs"/>
                        </a:rPr>
                        <a:t>SAP</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PLM DMS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SMB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SMB File Share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SMTP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SharePoint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2013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SharePoint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2016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SharePoint</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Online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Sitecore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StageR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2824916"/>
                  </a:ext>
                </a:extLst>
              </a:tr>
              <a:tr h="318295">
                <a:tc>
                  <a:txBody>
                    <a:bodyPr/>
                    <a:lstStyle/>
                    <a:p>
                      <a:pPr marL="0" algn="ctr" defTabSz="932742" rtl="0" eaLnBrk="1" latinLnBrk="0" hangingPunct="1"/>
                      <a:r>
                        <a:rPr lang="en-US" sz="800" b="0" kern="1200">
                          <a:solidFill>
                            <a:schemeClr val="tx1"/>
                          </a:solidFill>
                          <a:latin typeface="+mj-lt"/>
                          <a:ea typeface="+mn-ea"/>
                          <a:cs typeface="+mn-cs"/>
                        </a:rPr>
                        <a:t>Symantec</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Enterprise Vault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TeamForge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Twitter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Veeva Vault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Veritas Enterprise Vault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Web Crawler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Windream </a:t>
                      </a:r>
                      <a:br>
                        <a:rPr lang="en-US" sz="800" b="0" kern="1200">
                          <a:solidFill>
                            <a:schemeClr val="tx1"/>
                          </a:solidFill>
                          <a:latin typeface="+mj-lt"/>
                          <a:ea typeface="+mn-ea"/>
                          <a:cs typeface="+mn-cs"/>
                        </a:rPr>
                      </a:br>
                      <a:r>
                        <a:rPr lang="en-US" sz="800" b="0" kern="1200">
                          <a:solidFill>
                            <a:schemeClr val="tx1"/>
                          </a:solidFill>
                          <a:latin typeface="+mj-lt"/>
                          <a:ea typeface="+mn-ea"/>
                          <a:cs typeface="+mn-cs"/>
                        </a:rPr>
                        <a:t>ECM-System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a:solidFill>
                            <a:schemeClr val="tx1"/>
                          </a:solidFill>
                          <a:latin typeface="+mj-lt"/>
                          <a:ea typeface="+mn-ea"/>
                          <a:cs typeface="+mn-cs"/>
                        </a:rPr>
                        <a:t>Workplace by Facebook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latinLnBrk="0" hangingPunct="1"/>
                      <a:r>
                        <a:rPr lang="en-US" sz="800" b="0" kern="1200" dirty="0">
                          <a:solidFill>
                            <a:schemeClr val="tx1"/>
                          </a:solidFill>
                          <a:latin typeface="+mj-lt"/>
                          <a:ea typeface="+mn-ea"/>
                          <a:cs typeface="+mn-cs"/>
                        </a:rPr>
                        <a:t>Xerox </a:t>
                      </a:r>
                      <a:r>
                        <a:rPr lang="en-US" sz="800" b="0" kern="1200" dirty="0" err="1">
                          <a:solidFill>
                            <a:schemeClr val="tx1"/>
                          </a:solidFill>
                          <a:latin typeface="+mj-lt"/>
                          <a:ea typeface="+mn-ea"/>
                          <a:cs typeface="+mn-cs"/>
                        </a:rPr>
                        <a:t>DocuShare</a:t>
                      </a:r>
                      <a:endParaRPr lang="en-US" sz="800" b="0" kern="1200" dirty="0">
                        <a:solidFill>
                          <a:schemeClr val="tx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8008887"/>
                  </a:ext>
                </a:extLst>
              </a:tr>
            </a:tbl>
          </a:graphicData>
        </a:graphic>
      </p:graphicFrame>
      <p:sp>
        <p:nvSpPr>
          <p:cNvPr id="21" name="Title 1">
            <a:extLst>
              <a:ext uri="{FF2B5EF4-FFF2-40B4-BE49-F238E27FC236}">
                <a16:creationId xmlns:a16="http://schemas.microsoft.com/office/drawing/2014/main" id="{04EBEDF1-6D10-4EA2-BE3F-6135D0AB95D6}"/>
              </a:ext>
            </a:extLst>
          </p:cNvPr>
          <p:cNvSpPr txBox="1">
            <a:spLocks/>
          </p:cNvSpPr>
          <p:nvPr/>
        </p:nvSpPr>
        <p:spPr>
          <a:xfrm>
            <a:off x="2404075" y="2987411"/>
            <a:ext cx="7383850" cy="51070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4800" dirty="0"/>
              <a:t>Over </a:t>
            </a:r>
            <a:r>
              <a:rPr lang="en-US" sz="4800" b="1" dirty="0"/>
              <a:t>100 connectors</a:t>
            </a:r>
            <a:endParaRPr lang="en-US" sz="8000" dirty="0"/>
          </a:p>
        </p:txBody>
      </p:sp>
      <p:sp>
        <p:nvSpPr>
          <p:cNvPr id="7" name="TextBox 6">
            <a:extLst>
              <a:ext uri="{FF2B5EF4-FFF2-40B4-BE49-F238E27FC236}">
                <a16:creationId xmlns:a16="http://schemas.microsoft.com/office/drawing/2014/main" id="{8021FE7E-FE66-435F-B8A5-3DD1F23084A5}"/>
              </a:ext>
            </a:extLst>
          </p:cNvPr>
          <p:cNvSpPr txBox="1"/>
          <p:nvPr/>
        </p:nvSpPr>
        <p:spPr>
          <a:xfrm>
            <a:off x="5934455" y="6427204"/>
            <a:ext cx="6099049" cy="369332"/>
          </a:xfrm>
          <a:prstGeom prst="rect">
            <a:avLst/>
          </a:prstGeom>
          <a:noFill/>
        </p:spPr>
        <p:txBody>
          <a:bodyPr wrap="square">
            <a:spAutoFit/>
          </a:bodyPr>
          <a:lstStyle/>
          <a:p>
            <a:r>
              <a:rPr lang="en-GB" dirty="0">
                <a:hlinkClick r:id="rId3"/>
              </a:rPr>
              <a:t>https://www.microsoft.com/microsoft-search/connectors</a:t>
            </a:r>
            <a:r>
              <a:rPr lang="en-GB" dirty="0"/>
              <a:t> </a:t>
            </a:r>
          </a:p>
        </p:txBody>
      </p:sp>
      <p:sp>
        <p:nvSpPr>
          <p:cNvPr id="4" name="Text Placeholder 3">
            <a:extLst>
              <a:ext uri="{FF2B5EF4-FFF2-40B4-BE49-F238E27FC236}">
                <a16:creationId xmlns:a16="http://schemas.microsoft.com/office/drawing/2014/main" id="{25FFCBC6-DCEF-40A9-AE2F-537220CB7BDE}"/>
              </a:ext>
            </a:extLst>
          </p:cNvPr>
          <p:cNvSpPr>
            <a:spLocks noGrp="1"/>
          </p:cNvSpPr>
          <p:nvPr>
            <p:ph type="body" sz="quarter" idx="20"/>
          </p:nvPr>
        </p:nvSpPr>
        <p:spPr/>
        <p:txBody>
          <a:bodyPr/>
          <a:lstStyle/>
          <a:p>
            <a:r>
              <a:rPr lang="en-GB" dirty="0"/>
              <a:t>Partner Connectors</a:t>
            </a:r>
          </a:p>
        </p:txBody>
      </p:sp>
    </p:spTree>
    <p:extLst>
      <p:ext uri="{BB962C8B-B14F-4D97-AF65-F5344CB8AC3E}">
        <p14:creationId xmlns:p14="http://schemas.microsoft.com/office/powerpoint/2010/main" val="161966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14AA816D-DF36-42A6-A786-973AC11D0880}"/>
              </a:ext>
            </a:extLst>
          </p:cNvPr>
          <p:cNvPicPr>
            <a:picLocks noChangeAspect="1"/>
          </p:cNvPicPr>
          <p:nvPr/>
        </p:nvPicPr>
        <p:blipFill rotWithShape="1">
          <a:blip r:embed="rId3"/>
          <a:srcRect t="40702" b="1907"/>
          <a:stretch/>
        </p:blipFill>
        <p:spPr>
          <a:xfrm>
            <a:off x="605416" y="1665857"/>
            <a:ext cx="10994390" cy="4574606"/>
          </a:xfrm>
          <a:prstGeom prst="rect">
            <a:avLst/>
          </a:prstGeom>
          <a:noFill/>
        </p:spPr>
      </p:pic>
      <p:sp>
        <p:nvSpPr>
          <p:cNvPr id="10" name="Text Placeholder 2">
            <a:extLst>
              <a:ext uri="{FF2B5EF4-FFF2-40B4-BE49-F238E27FC236}">
                <a16:creationId xmlns:a16="http://schemas.microsoft.com/office/drawing/2014/main" id="{BD33253C-FE89-4019-BF51-368B9E93F82D}"/>
              </a:ext>
            </a:extLst>
          </p:cNvPr>
          <p:cNvSpPr>
            <a:spLocks noGrp="1"/>
          </p:cNvSpPr>
          <p:nvPr>
            <p:ph type="body" sz="quarter" idx="19"/>
          </p:nvPr>
        </p:nvSpPr>
        <p:spPr>
          <a:xfrm>
            <a:off x="605416" y="1052349"/>
            <a:ext cx="5853819" cy="364409"/>
          </a:xfrm>
        </p:spPr>
        <p:txBody>
          <a:bodyPr/>
          <a:lstStyle/>
          <a:p>
            <a:r>
              <a:rPr lang="en-US" dirty="0"/>
              <a:t>Adding a website</a:t>
            </a:r>
          </a:p>
        </p:txBody>
      </p:sp>
      <p:sp>
        <p:nvSpPr>
          <p:cNvPr id="4" name="Text Placeholder 3">
            <a:extLst>
              <a:ext uri="{FF2B5EF4-FFF2-40B4-BE49-F238E27FC236}">
                <a16:creationId xmlns:a16="http://schemas.microsoft.com/office/drawing/2014/main" id="{A8C403DF-2199-4601-B4D6-0481CF752419}"/>
              </a:ext>
            </a:extLst>
          </p:cNvPr>
          <p:cNvSpPr>
            <a:spLocks noGrp="1"/>
          </p:cNvSpPr>
          <p:nvPr>
            <p:ph type="body" sz="quarter" idx="18"/>
          </p:nvPr>
        </p:nvSpPr>
        <p:spPr>
          <a:xfrm>
            <a:off x="605416" y="342640"/>
            <a:ext cx="4849101" cy="560718"/>
          </a:xfrm>
        </p:spPr>
        <p:txBody>
          <a:bodyPr anchor="ctr">
            <a:normAutofit/>
          </a:bodyPr>
          <a:lstStyle/>
          <a:p>
            <a:r>
              <a:rPr lang="en-GB" dirty="0"/>
              <a:t>Demo</a:t>
            </a:r>
          </a:p>
        </p:txBody>
      </p:sp>
    </p:spTree>
    <p:extLst>
      <p:ext uri="{BB962C8B-B14F-4D97-AF65-F5344CB8AC3E}">
        <p14:creationId xmlns:p14="http://schemas.microsoft.com/office/powerpoint/2010/main" val="26716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222926-3D5A-40EC-A51F-46C139846981}"/>
              </a:ext>
            </a:extLst>
          </p:cNvPr>
          <p:cNvSpPr>
            <a:spLocks noGrp="1"/>
          </p:cNvSpPr>
          <p:nvPr>
            <p:ph type="body" sz="quarter" idx="10"/>
          </p:nvPr>
        </p:nvSpPr>
        <p:spPr/>
        <p:txBody>
          <a:bodyPr/>
          <a:lstStyle/>
          <a:p>
            <a:r>
              <a:rPr lang="en-GB" dirty="0"/>
              <a:t>Custom content ingestion</a:t>
            </a:r>
          </a:p>
        </p:txBody>
      </p:sp>
    </p:spTree>
    <p:extLst>
      <p:ext uri="{BB962C8B-B14F-4D97-AF65-F5344CB8AC3E}">
        <p14:creationId xmlns:p14="http://schemas.microsoft.com/office/powerpoint/2010/main" val="3832790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1CC14C7-0444-405A-A2B1-C5D787D7DC21}"/>
              </a:ext>
            </a:extLst>
          </p:cNvPr>
          <p:cNvSpPr>
            <a:spLocks noGrp="1"/>
          </p:cNvSpPr>
          <p:nvPr>
            <p:ph type="body" sz="quarter" idx="19"/>
          </p:nvPr>
        </p:nvSpPr>
        <p:spPr/>
        <p:txBody>
          <a:bodyPr/>
          <a:lstStyle/>
          <a:p>
            <a:endParaRPr lang="en-GB"/>
          </a:p>
        </p:txBody>
      </p:sp>
      <p:sp>
        <p:nvSpPr>
          <p:cNvPr id="3" name="Text Placeholder 2">
            <a:extLst>
              <a:ext uri="{FF2B5EF4-FFF2-40B4-BE49-F238E27FC236}">
                <a16:creationId xmlns:a16="http://schemas.microsoft.com/office/drawing/2014/main" id="{8C8E95EA-47D7-427E-868E-5CA9F0DBF7BF}"/>
              </a:ext>
            </a:extLst>
          </p:cNvPr>
          <p:cNvSpPr>
            <a:spLocks noGrp="1"/>
          </p:cNvSpPr>
          <p:nvPr>
            <p:ph type="body" sz="quarter" idx="18"/>
          </p:nvPr>
        </p:nvSpPr>
        <p:spPr>
          <a:xfrm>
            <a:off x="605416" y="342640"/>
            <a:ext cx="6586216" cy="560718"/>
          </a:xfrm>
        </p:spPr>
        <p:txBody>
          <a:bodyPr>
            <a:normAutofit/>
          </a:bodyPr>
          <a:lstStyle/>
          <a:p>
            <a:r>
              <a:rPr lang="en-GB" dirty="0"/>
              <a:t>Custom Connector Options</a:t>
            </a:r>
          </a:p>
        </p:txBody>
      </p:sp>
      <p:sp>
        <p:nvSpPr>
          <p:cNvPr id="7" name="Rectangle 6">
            <a:extLst>
              <a:ext uri="{FF2B5EF4-FFF2-40B4-BE49-F238E27FC236}">
                <a16:creationId xmlns:a16="http://schemas.microsoft.com/office/drawing/2014/main" id="{7AA47FB9-4FD1-4BF9-A739-4E2D37B02E93}"/>
              </a:ext>
            </a:extLst>
          </p:cNvPr>
          <p:cNvSpPr/>
          <p:nvPr/>
        </p:nvSpPr>
        <p:spPr>
          <a:xfrm>
            <a:off x="6005416" y="1944601"/>
            <a:ext cx="5274000" cy="3240000"/>
          </a:xfrm>
          <a:prstGeom prst="rect">
            <a:avLst/>
          </a:prstGeom>
          <a:solidFill>
            <a:srgbClr val="CA90AB"/>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180000" rIns="144000" bIns="108000" rtlCol="0" anchor="t"/>
          <a:lstStyle/>
          <a:p>
            <a:pPr defTabSz="914367">
              <a:defRPr/>
            </a:pPr>
            <a:r>
              <a:rPr lang="en-GB" sz="2400" b="1" dirty="0">
                <a:solidFill>
                  <a:srgbClr val="213844"/>
                </a:solidFill>
                <a:latin typeface="+mj-lt"/>
              </a:rPr>
              <a:t>Search and Indexing API</a:t>
            </a:r>
          </a:p>
          <a:p>
            <a:pPr defTabSz="914367">
              <a:defRPr/>
            </a:pPr>
            <a:endParaRPr lang="en-GB" sz="2400" dirty="0">
              <a:solidFill>
                <a:srgbClr val="213844"/>
              </a:solidFill>
              <a:latin typeface="+mj-lt"/>
            </a:endParaRPr>
          </a:p>
          <a:p>
            <a:pPr marL="112713" marR="0" lvl="0" indent="-112713" algn="l" defTabSz="914367" rtl="0" eaLnBrk="1" fontAlgn="auto" latinLnBrk="0" hangingPunct="1">
              <a:lnSpc>
                <a:spcPct val="110000"/>
              </a:lnSpc>
              <a:spcBef>
                <a:spcPts val="300"/>
              </a:spcBef>
              <a:spcAft>
                <a:spcPts val="0"/>
              </a:spcAft>
              <a:buClrTx/>
              <a:buSzTx/>
              <a:buFont typeface="Arial" panose="020B0604020202020204" pitchFamily="34" charset="0"/>
              <a:buChar char="•"/>
              <a:tabLst/>
              <a:defRPr/>
            </a:pPr>
            <a:r>
              <a:rPr lang="en-GB" dirty="0">
                <a:solidFill>
                  <a:srgbClr val="213844"/>
                </a:solidFill>
                <a:latin typeface="Arial" panose="020B0604020202020204"/>
              </a:rPr>
              <a:t>More control</a:t>
            </a:r>
            <a:endParaRPr lang="en-GB" sz="2400" dirty="0">
              <a:solidFill>
                <a:srgbClr val="213844"/>
              </a:solidFill>
              <a:latin typeface="+mj-lt"/>
            </a:endParaRPr>
          </a:p>
          <a:p>
            <a:pPr marL="112713" marR="0" lvl="0" indent="-112713" algn="l" defTabSz="914367" rtl="0" eaLnBrk="1" fontAlgn="auto" latinLnBrk="0" hangingPunct="1">
              <a:lnSpc>
                <a:spcPct val="110000"/>
              </a:lnSpc>
              <a:spcBef>
                <a:spcPts val="300"/>
              </a:spcBef>
              <a:spcAft>
                <a:spcPts val="0"/>
              </a:spcAft>
              <a:buClrTx/>
              <a:buSzTx/>
              <a:buFont typeface="Arial" panose="020B0604020202020204" pitchFamily="34" charset="0"/>
              <a:buChar char="•"/>
              <a:tabLst/>
              <a:defRPr/>
            </a:pPr>
            <a:r>
              <a:rPr lang="en-GB" dirty="0" err="1">
                <a:solidFill>
                  <a:srgbClr val="213844"/>
                </a:solidFill>
                <a:latin typeface="Arial" panose="020B0604020202020204"/>
              </a:rPr>
              <a:t>LoB</a:t>
            </a:r>
            <a:r>
              <a:rPr lang="en-GB" dirty="0">
                <a:solidFill>
                  <a:srgbClr val="213844"/>
                </a:solidFill>
                <a:latin typeface="Arial" panose="020B0604020202020204"/>
              </a:rPr>
              <a:t> or Cloud services</a:t>
            </a:r>
          </a:p>
          <a:p>
            <a:pPr marL="112713" marR="0" lvl="0" indent="-112713" algn="l" defTabSz="914367" rtl="0" eaLnBrk="1" fontAlgn="auto" latinLnBrk="0" hangingPunct="1">
              <a:lnSpc>
                <a:spcPct val="110000"/>
              </a:lnSpc>
              <a:spcBef>
                <a:spcPts val="300"/>
              </a:spcBef>
              <a:spcAft>
                <a:spcPts val="0"/>
              </a:spcAft>
              <a:buClrTx/>
              <a:buSzTx/>
              <a:buFont typeface="Arial" panose="020B0604020202020204" pitchFamily="34" charset="0"/>
              <a:buChar char="•"/>
              <a:tabLst/>
              <a:defRPr/>
            </a:pPr>
            <a:r>
              <a:rPr lang="en-GB" dirty="0">
                <a:solidFill>
                  <a:srgbClr val="213844"/>
                </a:solidFill>
                <a:latin typeface="Arial" panose="020B0604020202020204"/>
              </a:rPr>
              <a:t>More suitable for PaaS</a:t>
            </a:r>
          </a:p>
        </p:txBody>
      </p:sp>
      <p:sp>
        <p:nvSpPr>
          <p:cNvPr id="8" name="Rectangle 7">
            <a:extLst>
              <a:ext uri="{FF2B5EF4-FFF2-40B4-BE49-F238E27FC236}">
                <a16:creationId xmlns:a16="http://schemas.microsoft.com/office/drawing/2014/main" id="{E7DA14A6-E8BB-44C9-9611-22CD0F56DD52}"/>
              </a:ext>
            </a:extLst>
          </p:cNvPr>
          <p:cNvSpPr/>
          <p:nvPr/>
        </p:nvSpPr>
        <p:spPr>
          <a:xfrm>
            <a:off x="828512" y="1944601"/>
            <a:ext cx="5176904" cy="3240000"/>
          </a:xfrm>
          <a:prstGeom prst="rect">
            <a:avLst/>
          </a:prstGeom>
          <a:solidFill>
            <a:srgbClr val="A3C5D3"/>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180000" rIns="144000" bIns="108000" rtlCol="0" anchor="t"/>
          <a:lstStyle/>
          <a:p>
            <a:pPr defTabSz="914367">
              <a:defRPr/>
            </a:pPr>
            <a:r>
              <a:rPr lang="en-GB" sz="2400" b="1" dirty="0">
                <a:solidFill>
                  <a:srgbClr val="213844"/>
                </a:solidFill>
                <a:latin typeface="+mj-lt"/>
              </a:rPr>
              <a:t>Connector SDK</a:t>
            </a:r>
          </a:p>
          <a:p>
            <a:pPr defTabSz="914367">
              <a:defRPr/>
            </a:pPr>
            <a:endParaRPr lang="en-GB" sz="2400" dirty="0">
              <a:solidFill>
                <a:srgbClr val="213844"/>
              </a:solidFill>
              <a:latin typeface="+mj-lt"/>
            </a:endParaRPr>
          </a:p>
          <a:p>
            <a:pPr marL="112713" marR="0" lvl="0" indent="-112713" algn="l" defTabSz="914367" rtl="0" eaLnBrk="1" fontAlgn="auto" latinLnBrk="0" hangingPunct="1">
              <a:lnSpc>
                <a:spcPct val="110000"/>
              </a:lnSpc>
              <a:spcBef>
                <a:spcPts val="30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srgbClr val="213844"/>
                </a:solidFill>
                <a:effectLst/>
                <a:uLnTx/>
                <a:uFillTx/>
                <a:latin typeface="Arial" panose="020B0604020202020204"/>
                <a:ea typeface="+mn-ea"/>
                <a:cs typeface="+mn-cs"/>
              </a:rPr>
              <a:t>Simpler for </a:t>
            </a:r>
            <a:r>
              <a:rPr kumimoji="0" lang="en-GB" i="0" u="none" strike="noStrike" kern="1200" cap="none" spc="0" normalizeH="0" baseline="0" noProof="0" dirty="0" err="1">
                <a:ln>
                  <a:noFill/>
                </a:ln>
                <a:solidFill>
                  <a:srgbClr val="213844"/>
                </a:solidFill>
                <a:effectLst/>
                <a:uLnTx/>
                <a:uFillTx/>
                <a:latin typeface="Arial" panose="020B0604020202020204"/>
                <a:ea typeface="+mn-ea"/>
                <a:cs typeface="+mn-cs"/>
              </a:rPr>
              <a:t>devs</a:t>
            </a:r>
            <a:endParaRPr kumimoji="0" lang="en-GB" i="0" u="none" strike="noStrike" kern="1200" cap="none" spc="0" normalizeH="0" baseline="0" noProof="0" dirty="0">
              <a:ln>
                <a:noFill/>
              </a:ln>
              <a:solidFill>
                <a:srgbClr val="213844"/>
              </a:solidFill>
              <a:effectLst/>
              <a:uLnTx/>
              <a:uFillTx/>
              <a:latin typeface="Arial" panose="020B0604020202020204"/>
              <a:ea typeface="+mn-ea"/>
              <a:cs typeface="+mn-cs"/>
            </a:endParaRPr>
          </a:p>
          <a:p>
            <a:pPr marL="112713" marR="0" lvl="0" indent="-112713" algn="l" defTabSz="914367" rtl="0" eaLnBrk="1" fontAlgn="auto" latinLnBrk="0" hangingPunct="1">
              <a:lnSpc>
                <a:spcPct val="110000"/>
              </a:lnSpc>
              <a:spcBef>
                <a:spcPts val="300"/>
              </a:spcBef>
              <a:spcAft>
                <a:spcPts val="0"/>
              </a:spcAft>
              <a:buClrTx/>
              <a:buSzTx/>
              <a:buFont typeface="Arial" panose="020B0604020202020204" pitchFamily="34" charset="0"/>
              <a:buChar char="•"/>
              <a:tabLst/>
              <a:defRPr/>
            </a:pPr>
            <a:r>
              <a:rPr lang="en-GB" dirty="0">
                <a:solidFill>
                  <a:srgbClr val="213844"/>
                </a:solidFill>
                <a:latin typeface="Arial" panose="020B0604020202020204"/>
              </a:rPr>
              <a:t>Focused on Line of Business (</a:t>
            </a:r>
            <a:r>
              <a:rPr lang="en-GB" dirty="0" err="1">
                <a:solidFill>
                  <a:srgbClr val="213844"/>
                </a:solidFill>
                <a:latin typeface="Arial" panose="020B0604020202020204"/>
              </a:rPr>
              <a:t>LoB</a:t>
            </a:r>
            <a:r>
              <a:rPr lang="en-GB" dirty="0">
                <a:solidFill>
                  <a:srgbClr val="213844"/>
                </a:solidFill>
                <a:latin typeface="Arial" panose="020B0604020202020204"/>
              </a:rPr>
              <a:t>) apps</a:t>
            </a:r>
            <a:endParaRPr kumimoji="0" lang="en-GB" i="0" u="none" strike="noStrike" kern="1200" cap="none" spc="0" normalizeH="0" baseline="0" noProof="0" dirty="0">
              <a:ln>
                <a:noFill/>
              </a:ln>
              <a:solidFill>
                <a:srgbClr val="213844"/>
              </a:solidFill>
              <a:effectLst/>
              <a:uLnTx/>
              <a:uFillTx/>
              <a:latin typeface="Arial" panose="020B0604020202020204"/>
              <a:ea typeface="+mn-ea"/>
              <a:cs typeface="+mn-cs"/>
            </a:endParaRPr>
          </a:p>
          <a:p>
            <a:pPr marL="112713" marR="0" lvl="0" indent="-112713" algn="l" defTabSz="914367" rtl="0" eaLnBrk="1" fontAlgn="auto" latinLnBrk="0" hangingPunct="1">
              <a:lnSpc>
                <a:spcPct val="110000"/>
              </a:lnSpc>
              <a:spcBef>
                <a:spcPts val="300"/>
              </a:spcBef>
              <a:spcAft>
                <a:spcPts val="0"/>
              </a:spcAft>
              <a:buClrTx/>
              <a:buSzTx/>
              <a:buFont typeface="Arial" panose="020B0604020202020204" pitchFamily="34" charset="0"/>
              <a:buChar char="•"/>
              <a:tabLst/>
              <a:defRPr/>
            </a:pPr>
            <a:r>
              <a:rPr lang="en-GB" dirty="0">
                <a:solidFill>
                  <a:srgbClr val="213844"/>
                </a:solidFill>
                <a:latin typeface="Arial" panose="020B0604020202020204"/>
              </a:rPr>
              <a:t>Designed for hosted solutions</a:t>
            </a:r>
            <a:endParaRPr kumimoji="0" lang="en-GB" i="0" u="none" strike="noStrike" kern="1200" cap="none" spc="0" normalizeH="0" baseline="0" noProof="0" dirty="0">
              <a:ln>
                <a:noFill/>
              </a:ln>
              <a:solidFill>
                <a:srgbClr val="213844"/>
              </a:solidFill>
              <a:effectLst/>
              <a:uLnTx/>
              <a:uFillTx/>
              <a:latin typeface="Arial" panose="020B0604020202020204"/>
              <a:ea typeface="+mn-ea"/>
              <a:cs typeface="+mn-cs"/>
            </a:endParaRPr>
          </a:p>
          <a:p>
            <a:pPr defTabSz="914367">
              <a:defRPr/>
            </a:pPr>
            <a:endParaRPr lang="en-GB" sz="2400" dirty="0">
              <a:solidFill>
                <a:srgbClr val="213844"/>
              </a:solidFill>
              <a:latin typeface="+mj-lt"/>
            </a:endParaRPr>
          </a:p>
        </p:txBody>
      </p:sp>
      <p:sp>
        <p:nvSpPr>
          <p:cNvPr id="9" name="Rectangle: Rounded Corners 8">
            <a:extLst>
              <a:ext uri="{FF2B5EF4-FFF2-40B4-BE49-F238E27FC236}">
                <a16:creationId xmlns:a16="http://schemas.microsoft.com/office/drawing/2014/main" id="{ED26E58D-CA27-4AD6-A871-F2CF686E917C}"/>
              </a:ext>
              <a:ext uri="{C183D7F6-B498-43B3-948B-1728B52AA6E4}">
                <adec:decorative xmlns:adec="http://schemas.microsoft.com/office/drawing/2017/decorative" val="1"/>
              </a:ext>
            </a:extLst>
          </p:cNvPr>
          <p:cNvSpPr/>
          <p:nvPr/>
        </p:nvSpPr>
        <p:spPr bwMode="auto">
          <a:xfrm rot="5400000">
            <a:off x="5870416" y="-3590081"/>
            <a:ext cx="270000" cy="10800000"/>
          </a:xfrm>
          <a:prstGeom prst="roundRect">
            <a:avLst>
              <a:gd name="adj" fmla="val 50000"/>
            </a:avLst>
          </a:prstGeom>
          <a:solidFill>
            <a:srgbClr val="97235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1200" kern="0">
              <a:solidFill>
                <a:srgbClr val="FFFFFF"/>
              </a:solidFill>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FA66737E-38A1-4F88-A0C1-FF08EF5B8A47}"/>
              </a:ext>
              <a:ext uri="{C183D7F6-B498-43B3-948B-1728B52AA6E4}">
                <adec:decorative xmlns:adec="http://schemas.microsoft.com/office/drawing/2017/decorative" val="1"/>
              </a:ext>
            </a:extLst>
          </p:cNvPr>
          <p:cNvSpPr/>
          <p:nvPr/>
        </p:nvSpPr>
        <p:spPr bwMode="auto">
          <a:xfrm rot="5400000">
            <a:off x="3170416" y="-890081"/>
            <a:ext cx="270000" cy="5400000"/>
          </a:xfrm>
          <a:prstGeom prst="roundRect">
            <a:avLst>
              <a:gd name="adj" fmla="val 50000"/>
            </a:avLst>
          </a:prstGeom>
          <a:solidFill>
            <a:srgbClr val="04334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1200" kern="0">
              <a:solidFill>
                <a:srgbClr val="FFFFFF"/>
              </a:solidFill>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A13D79EF-B970-4C88-92E6-B7D6508974F9}"/>
              </a:ext>
            </a:extLst>
          </p:cNvPr>
          <p:cNvGrpSpPr/>
          <p:nvPr/>
        </p:nvGrpSpPr>
        <p:grpSpPr>
          <a:xfrm>
            <a:off x="828512" y="1611919"/>
            <a:ext cx="396000" cy="396000"/>
            <a:chOff x="1545629" y="1711382"/>
            <a:chExt cx="396000" cy="396000"/>
          </a:xfrm>
        </p:grpSpPr>
        <p:sp>
          <p:nvSpPr>
            <p:cNvPr id="21" name="Oval 20">
              <a:extLst>
                <a:ext uri="{FF2B5EF4-FFF2-40B4-BE49-F238E27FC236}">
                  <a16:creationId xmlns:a16="http://schemas.microsoft.com/office/drawing/2014/main" id="{F0537738-E56A-426C-8EB1-F9ECFD1B194C}"/>
                </a:ext>
                <a:ext uri="{C183D7F6-B498-43B3-948B-1728B52AA6E4}">
                  <adec:decorative xmlns:adec="http://schemas.microsoft.com/office/drawing/2017/decorative" val="1"/>
                </a:ext>
              </a:extLst>
            </p:cNvPr>
            <p:cNvSpPr>
              <a:spLocks noChangeAspect="1"/>
            </p:cNvSpPr>
            <p:nvPr/>
          </p:nvSpPr>
          <p:spPr bwMode="auto">
            <a:xfrm>
              <a:off x="1563629" y="1729382"/>
              <a:ext cx="360000" cy="360000"/>
            </a:xfrm>
            <a:prstGeom prst="ellipse">
              <a:avLst/>
            </a:prstGeom>
            <a:solidFill>
              <a:srgbClr val="FFFFFF"/>
            </a:solidFill>
            <a:ln w="3175" cap="flat" cmpd="sng" algn="ctr">
              <a:solidFill>
                <a:srgbClr val="20496F"/>
              </a:solidFill>
              <a:prstDash val="solid"/>
              <a:headEnd type="none" w="med" len="med"/>
              <a:tailEnd type="none" w="med" len="med"/>
            </a:ln>
            <a:effectLst>
              <a:outerShdw blurRad="101600" dist="38100" dir="5400000" algn="t"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1200" kern="0">
                <a:solidFill>
                  <a:srgbClr val="FFFFFF"/>
                </a:solidFill>
                <a:latin typeface="Segoe UI"/>
                <a:ea typeface="Segoe UI" pitchFamily="34" charset="0"/>
                <a:cs typeface="Segoe UI" pitchFamily="34" charset="0"/>
              </a:endParaRPr>
            </a:p>
          </p:txBody>
        </p:sp>
        <p:pic>
          <p:nvPicPr>
            <p:cNvPr id="22" name="Graphic 21" descr="Internet Of Things with solid fill">
              <a:extLst>
                <a:ext uri="{FF2B5EF4-FFF2-40B4-BE49-F238E27FC236}">
                  <a16:creationId xmlns:a16="http://schemas.microsoft.com/office/drawing/2014/main" id="{6C39645D-6156-4B06-B879-299D920AE8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45629" y="1711382"/>
              <a:ext cx="396000" cy="396000"/>
            </a:xfrm>
            <a:prstGeom prst="rect">
              <a:avLst/>
            </a:prstGeom>
          </p:spPr>
        </p:pic>
      </p:grpSp>
      <p:grpSp>
        <p:nvGrpSpPr>
          <p:cNvPr id="23" name="Group 22">
            <a:extLst>
              <a:ext uri="{FF2B5EF4-FFF2-40B4-BE49-F238E27FC236}">
                <a16:creationId xmlns:a16="http://schemas.microsoft.com/office/drawing/2014/main" id="{30693750-2880-4427-A095-7CAC1D995B62}"/>
              </a:ext>
            </a:extLst>
          </p:cNvPr>
          <p:cNvGrpSpPr/>
          <p:nvPr/>
        </p:nvGrpSpPr>
        <p:grpSpPr>
          <a:xfrm>
            <a:off x="6116964" y="1590463"/>
            <a:ext cx="396000" cy="396000"/>
            <a:chOff x="1545629" y="1711382"/>
            <a:chExt cx="396000" cy="396000"/>
          </a:xfrm>
        </p:grpSpPr>
        <p:sp>
          <p:nvSpPr>
            <p:cNvPr id="24" name="Oval 23">
              <a:extLst>
                <a:ext uri="{FF2B5EF4-FFF2-40B4-BE49-F238E27FC236}">
                  <a16:creationId xmlns:a16="http://schemas.microsoft.com/office/drawing/2014/main" id="{0E4AB851-D876-4937-BC43-AEE0DD232327}"/>
                </a:ext>
                <a:ext uri="{C183D7F6-B498-43B3-948B-1728B52AA6E4}">
                  <adec:decorative xmlns:adec="http://schemas.microsoft.com/office/drawing/2017/decorative" val="1"/>
                </a:ext>
              </a:extLst>
            </p:cNvPr>
            <p:cNvSpPr>
              <a:spLocks noChangeAspect="1"/>
            </p:cNvSpPr>
            <p:nvPr/>
          </p:nvSpPr>
          <p:spPr bwMode="auto">
            <a:xfrm>
              <a:off x="1563629" y="1729382"/>
              <a:ext cx="360000" cy="360000"/>
            </a:xfrm>
            <a:prstGeom prst="ellipse">
              <a:avLst/>
            </a:prstGeom>
            <a:solidFill>
              <a:srgbClr val="FFFFFF"/>
            </a:solidFill>
            <a:ln w="3175" cap="flat" cmpd="sng" algn="ctr">
              <a:solidFill>
                <a:srgbClr val="20496F"/>
              </a:solidFill>
              <a:prstDash val="solid"/>
              <a:headEnd type="none" w="med" len="med"/>
              <a:tailEnd type="none" w="med" len="med"/>
            </a:ln>
            <a:effectLst>
              <a:outerShdw blurRad="101600" dist="38100" dir="5400000" algn="t"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1200" kern="0">
                <a:solidFill>
                  <a:srgbClr val="FFFFFF"/>
                </a:solidFill>
                <a:latin typeface="Segoe UI"/>
                <a:ea typeface="Segoe UI" pitchFamily="34" charset="0"/>
                <a:cs typeface="Segoe UI" pitchFamily="34" charset="0"/>
              </a:endParaRPr>
            </a:p>
          </p:txBody>
        </p:sp>
        <p:pic>
          <p:nvPicPr>
            <p:cNvPr id="25" name="Graphic 24" descr="Internet Of Things with solid fill">
              <a:extLst>
                <a:ext uri="{FF2B5EF4-FFF2-40B4-BE49-F238E27FC236}">
                  <a16:creationId xmlns:a16="http://schemas.microsoft.com/office/drawing/2014/main" id="{F46F2AC0-157E-40CA-8498-58E1D5198C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45629" y="1711382"/>
              <a:ext cx="396000" cy="396000"/>
            </a:xfrm>
            <a:prstGeom prst="rect">
              <a:avLst/>
            </a:prstGeom>
          </p:spPr>
        </p:pic>
      </p:grpSp>
      <p:sp>
        <p:nvSpPr>
          <p:cNvPr id="27" name="TextBox 26">
            <a:extLst>
              <a:ext uri="{FF2B5EF4-FFF2-40B4-BE49-F238E27FC236}">
                <a16:creationId xmlns:a16="http://schemas.microsoft.com/office/drawing/2014/main" id="{10AD1D40-D6B6-41C6-BC1C-7CB2047FCC1C}"/>
              </a:ext>
            </a:extLst>
          </p:cNvPr>
          <p:cNvSpPr txBox="1"/>
          <p:nvPr/>
        </p:nvSpPr>
        <p:spPr>
          <a:xfrm>
            <a:off x="6005416" y="5370800"/>
            <a:ext cx="5274000" cy="646331"/>
          </a:xfrm>
          <a:prstGeom prst="rect">
            <a:avLst/>
          </a:prstGeom>
          <a:noFill/>
        </p:spPr>
        <p:txBody>
          <a:bodyPr wrap="square">
            <a:spAutoFit/>
          </a:bodyPr>
          <a:lstStyle/>
          <a:p>
            <a:r>
              <a:rPr lang="en-GB" dirty="0">
                <a:hlinkClick r:id="rId5"/>
              </a:rPr>
              <a:t>Work with the Microsoft Graph connectors API - Microsoft Graph | Microsoft Learn</a:t>
            </a:r>
            <a:endParaRPr lang="en-GB" dirty="0"/>
          </a:p>
        </p:txBody>
      </p:sp>
      <p:sp>
        <p:nvSpPr>
          <p:cNvPr id="29" name="TextBox 28">
            <a:extLst>
              <a:ext uri="{FF2B5EF4-FFF2-40B4-BE49-F238E27FC236}">
                <a16:creationId xmlns:a16="http://schemas.microsoft.com/office/drawing/2014/main" id="{485631A1-4EBD-43AD-958E-C666B81141BE}"/>
              </a:ext>
            </a:extLst>
          </p:cNvPr>
          <p:cNvSpPr txBox="1"/>
          <p:nvPr/>
        </p:nvSpPr>
        <p:spPr>
          <a:xfrm>
            <a:off x="828512" y="5351325"/>
            <a:ext cx="5176903" cy="646331"/>
          </a:xfrm>
          <a:prstGeom prst="rect">
            <a:avLst/>
          </a:prstGeom>
          <a:noFill/>
        </p:spPr>
        <p:txBody>
          <a:bodyPr wrap="square">
            <a:spAutoFit/>
          </a:bodyPr>
          <a:lstStyle/>
          <a:p>
            <a:r>
              <a:rPr lang="en-GB" dirty="0">
                <a:hlinkClick r:id="rId6"/>
              </a:rPr>
              <a:t>Build your first custom Microsoft Graph connector - Microsoft Graph | Microsoft Learn</a:t>
            </a:r>
            <a:endParaRPr lang="en-GB" dirty="0"/>
          </a:p>
        </p:txBody>
      </p:sp>
      <p:sp>
        <p:nvSpPr>
          <p:cNvPr id="31" name="TextBox 30">
            <a:extLst>
              <a:ext uri="{FF2B5EF4-FFF2-40B4-BE49-F238E27FC236}">
                <a16:creationId xmlns:a16="http://schemas.microsoft.com/office/drawing/2014/main" id="{C6D7970D-F842-473C-9175-9CDECBF02340}"/>
              </a:ext>
            </a:extLst>
          </p:cNvPr>
          <p:cNvSpPr txBox="1"/>
          <p:nvPr/>
        </p:nvSpPr>
        <p:spPr>
          <a:xfrm>
            <a:off x="0" y="6480733"/>
            <a:ext cx="12294972" cy="369332"/>
          </a:xfrm>
          <a:prstGeom prst="rect">
            <a:avLst/>
          </a:prstGeom>
          <a:noFill/>
        </p:spPr>
        <p:txBody>
          <a:bodyPr wrap="square">
            <a:spAutoFit/>
          </a:bodyPr>
          <a:lstStyle/>
          <a:p>
            <a:r>
              <a:rPr lang="en-GB" dirty="0">
                <a:hlinkClick r:id="rId7"/>
              </a:rPr>
              <a:t>Using the Microsoft Graph connectors SDK to integrate your line of business data with Microsoft 365 - Microsoft Tech Community</a:t>
            </a:r>
            <a:endParaRPr lang="en-GB" dirty="0"/>
          </a:p>
        </p:txBody>
      </p:sp>
    </p:spTree>
    <p:extLst>
      <p:ext uri="{BB962C8B-B14F-4D97-AF65-F5344CB8AC3E}">
        <p14:creationId xmlns:p14="http://schemas.microsoft.com/office/powerpoint/2010/main" val="2204475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CABB07D-6A15-42B2-B196-D6F935FEE65D}"/>
              </a:ext>
            </a:extLst>
          </p:cNvPr>
          <p:cNvSpPr>
            <a:spLocks noGrp="1"/>
          </p:cNvSpPr>
          <p:nvPr>
            <p:ph type="body" sz="quarter" idx="10"/>
          </p:nvPr>
        </p:nvSpPr>
        <p:spPr>
          <a:xfrm>
            <a:off x="605416" y="1565749"/>
            <a:ext cx="6873557" cy="3186836"/>
          </a:xfrm>
        </p:spPr>
        <p:txBody>
          <a:bodyPr>
            <a:normAutofit lnSpcReduction="10000"/>
          </a:bodyPr>
          <a:lstStyle/>
          <a:p>
            <a:pPr marL="285750" indent="-285750">
              <a:buFont typeface="Arial" panose="020B0604020202020204" pitchFamily="34" charset="0"/>
              <a:buChar char="•"/>
              <a:tabLst>
                <a:tab pos="3408363" algn="l"/>
              </a:tabLst>
            </a:pPr>
            <a:r>
              <a:rPr lang="en-GB" sz="2800" dirty="0">
                <a:cs typeface="Segoe UI Light" panose="020B0502040204020203" pitchFamily="34" charset="0"/>
              </a:rPr>
              <a:t>18 years experience with SharePoint, Office 365 and friends.</a:t>
            </a:r>
          </a:p>
          <a:p>
            <a:pPr marL="285750" indent="-285750">
              <a:buFont typeface="Arial" panose="020B0604020202020204" pitchFamily="34" charset="0"/>
              <a:buChar char="•"/>
              <a:tabLst>
                <a:tab pos="3408363" algn="l"/>
              </a:tabLst>
            </a:pPr>
            <a:r>
              <a:rPr lang="en-GB" sz="2800" dirty="0">
                <a:cs typeface="Segoe UI Light" panose="020B0502040204020203" pitchFamily="34" charset="0"/>
              </a:rPr>
              <a:t>16 years experience in Financial Services,    7 years working on the consulting side.</a:t>
            </a:r>
          </a:p>
          <a:p>
            <a:pPr marL="285750" indent="-285750">
              <a:buFont typeface="Arial" panose="020B0604020202020204" pitchFamily="34" charset="0"/>
              <a:buChar char="•"/>
              <a:tabLst>
                <a:tab pos="3408363" algn="l"/>
              </a:tabLst>
            </a:pPr>
            <a:r>
              <a:rPr lang="en-GB" sz="2800" dirty="0">
                <a:cs typeface="Segoe UI Light" panose="020B0502040204020203" pitchFamily="34" charset="0"/>
              </a:rPr>
              <a:t>User group and conference speaker</a:t>
            </a:r>
          </a:p>
          <a:p>
            <a:pPr marL="285750" indent="-285750">
              <a:buFont typeface="Arial" panose="020B0604020202020204" pitchFamily="34" charset="0"/>
              <a:buChar char="•"/>
              <a:tabLst>
                <a:tab pos="3408363" algn="l"/>
              </a:tabLst>
            </a:pPr>
            <a:r>
              <a:rPr lang="en-GB" sz="2800" dirty="0" err="1">
                <a:cs typeface="Segoe UI Light" panose="020B0502040204020203" pitchFamily="34" charset="0"/>
              </a:rPr>
              <a:t>GreyHatBeardPrincess</a:t>
            </a:r>
            <a:r>
              <a:rPr lang="en-GB" sz="2800" dirty="0">
                <a:cs typeface="Segoe UI Light" panose="020B0502040204020203" pitchFamily="34" charset="0"/>
              </a:rPr>
              <a:t> podcast co-host</a:t>
            </a:r>
          </a:p>
          <a:p>
            <a:pPr marL="285750" indent="-285750">
              <a:buFont typeface="Arial" panose="020B0604020202020204" pitchFamily="34" charset="0"/>
              <a:buChar char="•"/>
              <a:tabLst>
                <a:tab pos="3408363" algn="l"/>
              </a:tabLst>
            </a:pPr>
            <a:r>
              <a:rPr lang="en-GB" dirty="0">
                <a:cs typeface="Segoe UI Light" panose="020B0502040204020203" pitchFamily="34" charset="0"/>
              </a:rPr>
              <a:t>Viva Explorer</a:t>
            </a:r>
            <a:endParaRPr lang="en-GB" sz="2800" dirty="0">
              <a:cs typeface="Segoe UI Light" panose="020B0502040204020203" pitchFamily="34" charset="0"/>
            </a:endParaRPr>
          </a:p>
          <a:p>
            <a:endParaRPr lang="en-GB" dirty="0"/>
          </a:p>
        </p:txBody>
      </p:sp>
      <p:sp>
        <p:nvSpPr>
          <p:cNvPr id="7" name="Text Placeholder 6">
            <a:extLst>
              <a:ext uri="{FF2B5EF4-FFF2-40B4-BE49-F238E27FC236}">
                <a16:creationId xmlns:a16="http://schemas.microsoft.com/office/drawing/2014/main" id="{5F1A554C-FF92-425A-8C54-8178008770FE}"/>
              </a:ext>
            </a:extLst>
          </p:cNvPr>
          <p:cNvSpPr>
            <a:spLocks noGrp="1"/>
          </p:cNvSpPr>
          <p:nvPr>
            <p:ph type="body" sz="quarter" idx="19"/>
          </p:nvPr>
        </p:nvSpPr>
        <p:spPr/>
        <p:txBody>
          <a:bodyPr/>
          <a:lstStyle/>
          <a:p>
            <a:r>
              <a:rPr lang="en-GB" dirty="0">
                <a:solidFill>
                  <a:schemeClr val="tx1"/>
                </a:solidFill>
              </a:rPr>
              <a:t>Head of Practice – Modern Workplace at CPS</a:t>
            </a:r>
          </a:p>
        </p:txBody>
      </p:sp>
      <p:sp>
        <p:nvSpPr>
          <p:cNvPr id="6" name="Text Placeholder 5">
            <a:extLst>
              <a:ext uri="{FF2B5EF4-FFF2-40B4-BE49-F238E27FC236}">
                <a16:creationId xmlns:a16="http://schemas.microsoft.com/office/drawing/2014/main" id="{5C93B896-29AA-49ED-84A4-51BE26C88248}"/>
              </a:ext>
            </a:extLst>
          </p:cNvPr>
          <p:cNvSpPr>
            <a:spLocks noGrp="1"/>
          </p:cNvSpPr>
          <p:nvPr>
            <p:ph type="body" sz="quarter" idx="18"/>
          </p:nvPr>
        </p:nvSpPr>
        <p:spPr/>
        <p:txBody>
          <a:bodyPr/>
          <a:lstStyle/>
          <a:p>
            <a:r>
              <a:rPr lang="en-GB"/>
              <a:t>Kevin McDonnell</a:t>
            </a:r>
          </a:p>
        </p:txBody>
      </p:sp>
      <p:pic>
        <p:nvPicPr>
          <p:cNvPr id="16" name="Picture 15" descr="A person wearing a suit and tie smiling at the camera&#10;&#10;Description automatically generated">
            <a:extLst>
              <a:ext uri="{FF2B5EF4-FFF2-40B4-BE49-F238E27FC236}">
                <a16:creationId xmlns:a16="http://schemas.microsoft.com/office/drawing/2014/main" id="{B1B843BA-31EA-4111-BB55-357A93C40E91}"/>
              </a:ext>
            </a:extLst>
          </p:cNvPr>
          <p:cNvPicPr>
            <a:picLocks noChangeAspect="1"/>
          </p:cNvPicPr>
          <p:nvPr/>
        </p:nvPicPr>
        <p:blipFill>
          <a:blip r:embed="rId3"/>
          <a:stretch>
            <a:fillRect/>
          </a:stretch>
        </p:blipFill>
        <p:spPr>
          <a:xfrm>
            <a:off x="7478973" y="497530"/>
            <a:ext cx="3913605" cy="3913605"/>
          </a:xfrm>
          <a:prstGeom prst="ellipse">
            <a:avLst/>
          </a:prstGeom>
        </p:spPr>
      </p:pic>
      <p:sp>
        <p:nvSpPr>
          <p:cNvPr id="17" name="Text Placeholder 3">
            <a:extLst>
              <a:ext uri="{FF2B5EF4-FFF2-40B4-BE49-F238E27FC236}">
                <a16:creationId xmlns:a16="http://schemas.microsoft.com/office/drawing/2014/main" id="{37953B19-5C88-4284-BC8A-931BE82D1B88}"/>
              </a:ext>
            </a:extLst>
          </p:cNvPr>
          <p:cNvSpPr txBox="1">
            <a:spLocks/>
          </p:cNvSpPr>
          <p:nvPr/>
        </p:nvSpPr>
        <p:spPr>
          <a:xfrm>
            <a:off x="8826125" y="4724165"/>
            <a:ext cx="2408713"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sz="2400">
                <a:solidFill>
                  <a:schemeClr val="tx1"/>
                </a:solidFill>
              </a:rPr>
              <a:t>@</a:t>
            </a:r>
            <a:r>
              <a:rPr lang="en-GB" sz="2400" err="1">
                <a:solidFill>
                  <a:schemeClr val="tx1"/>
                </a:solidFill>
              </a:rPr>
              <a:t>kevmcdonk</a:t>
            </a:r>
            <a:endParaRPr lang="en-GB" sz="2400">
              <a:solidFill>
                <a:schemeClr val="tx1"/>
              </a:solidFill>
            </a:endParaRPr>
          </a:p>
        </p:txBody>
      </p:sp>
      <p:pic>
        <p:nvPicPr>
          <p:cNvPr id="21" name="Picture 20">
            <a:extLst>
              <a:ext uri="{FF2B5EF4-FFF2-40B4-BE49-F238E27FC236}">
                <a16:creationId xmlns:a16="http://schemas.microsoft.com/office/drawing/2014/main" id="{5A530B8C-FFAE-45F2-AFF5-B843172994BC}"/>
              </a:ext>
            </a:extLst>
          </p:cNvPr>
          <p:cNvPicPr>
            <a:picLocks noChangeAspect="1"/>
          </p:cNvPicPr>
          <p:nvPr/>
        </p:nvPicPr>
        <p:blipFill>
          <a:blip r:embed="rId4"/>
          <a:stretch>
            <a:fillRect/>
          </a:stretch>
        </p:blipFill>
        <p:spPr>
          <a:xfrm>
            <a:off x="127589" y="5124593"/>
            <a:ext cx="2724199" cy="1096943"/>
          </a:xfrm>
          <a:prstGeom prst="rect">
            <a:avLst/>
          </a:prstGeom>
        </p:spPr>
      </p:pic>
      <p:pic>
        <p:nvPicPr>
          <p:cNvPr id="22" name="Picture 21" descr="A picture containing graphical user interface&#10;&#10;Description automatically generated">
            <a:extLst>
              <a:ext uri="{FF2B5EF4-FFF2-40B4-BE49-F238E27FC236}">
                <a16:creationId xmlns:a16="http://schemas.microsoft.com/office/drawing/2014/main" id="{C1EFED85-93CC-4A8C-B5FE-0A17FED6190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433888" y="4932351"/>
            <a:ext cx="1418304" cy="1470309"/>
          </a:xfrm>
          <a:prstGeom prst="roundRect">
            <a:avLst/>
          </a:prstGeom>
        </p:spPr>
      </p:pic>
      <p:pic>
        <p:nvPicPr>
          <p:cNvPr id="3" name="Graphic 2">
            <a:extLst>
              <a:ext uri="{FF2B5EF4-FFF2-40B4-BE49-F238E27FC236}">
                <a16:creationId xmlns:a16="http://schemas.microsoft.com/office/drawing/2014/main" id="{BD9273DC-F014-354E-9767-CAFD389D40A4}"/>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103198" y="4770351"/>
            <a:ext cx="498628" cy="498628"/>
          </a:xfrm>
          <a:prstGeom prst="rect">
            <a:avLst/>
          </a:prstGeom>
        </p:spPr>
      </p:pic>
      <p:pic>
        <p:nvPicPr>
          <p:cNvPr id="10" name="Graphic 9">
            <a:extLst>
              <a:ext uri="{FF2B5EF4-FFF2-40B4-BE49-F238E27FC236}">
                <a16:creationId xmlns:a16="http://schemas.microsoft.com/office/drawing/2014/main" id="{2C27CC23-5DCB-8442-B7D6-8FE533CC27D3}"/>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103198" y="5424134"/>
            <a:ext cx="498629" cy="498629"/>
          </a:xfrm>
          <a:prstGeom prst="rect">
            <a:avLst/>
          </a:prstGeom>
        </p:spPr>
      </p:pic>
      <p:pic>
        <p:nvPicPr>
          <p:cNvPr id="12" name="Graphic 11">
            <a:extLst>
              <a:ext uri="{FF2B5EF4-FFF2-40B4-BE49-F238E27FC236}">
                <a16:creationId xmlns:a16="http://schemas.microsoft.com/office/drawing/2014/main" id="{2D69F9E6-4ACB-7143-8D4D-19B257C98B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82095" y="6040321"/>
            <a:ext cx="519731" cy="519731"/>
          </a:xfrm>
          <a:prstGeom prst="rect">
            <a:avLst/>
          </a:prstGeom>
        </p:spPr>
      </p:pic>
      <p:sp>
        <p:nvSpPr>
          <p:cNvPr id="23" name="Text Placeholder 3">
            <a:extLst>
              <a:ext uri="{FF2B5EF4-FFF2-40B4-BE49-F238E27FC236}">
                <a16:creationId xmlns:a16="http://schemas.microsoft.com/office/drawing/2014/main" id="{9BFDD8B5-7C26-0A43-AC75-0BA72619364B}"/>
              </a:ext>
            </a:extLst>
          </p:cNvPr>
          <p:cNvSpPr txBox="1">
            <a:spLocks/>
          </p:cNvSpPr>
          <p:nvPr/>
        </p:nvSpPr>
        <p:spPr>
          <a:xfrm>
            <a:off x="8826124" y="5384478"/>
            <a:ext cx="2408713"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sz="2400">
                <a:solidFill>
                  <a:schemeClr val="tx1"/>
                </a:solidFill>
              </a:rPr>
              <a:t>/</a:t>
            </a:r>
            <a:r>
              <a:rPr lang="en-GB" sz="2400" err="1">
                <a:solidFill>
                  <a:schemeClr val="tx1"/>
                </a:solidFill>
              </a:rPr>
              <a:t>kevmcdonnell</a:t>
            </a:r>
            <a:endParaRPr lang="en-GB" sz="2400">
              <a:solidFill>
                <a:schemeClr val="tx1"/>
              </a:solidFill>
            </a:endParaRPr>
          </a:p>
        </p:txBody>
      </p:sp>
      <p:sp>
        <p:nvSpPr>
          <p:cNvPr id="24" name="Text Placeholder 3">
            <a:extLst>
              <a:ext uri="{FF2B5EF4-FFF2-40B4-BE49-F238E27FC236}">
                <a16:creationId xmlns:a16="http://schemas.microsoft.com/office/drawing/2014/main" id="{22CEBCC8-5CBE-9443-911F-F2B576A1600B}"/>
              </a:ext>
            </a:extLst>
          </p:cNvPr>
          <p:cNvSpPr txBox="1">
            <a:spLocks/>
          </p:cNvSpPr>
          <p:nvPr/>
        </p:nvSpPr>
        <p:spPr>
          <a:xfrm>
            <a:off x="8845829" y="6019772"/>
            <a:ext cx="2408713" cy="577175"/>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Clr>
                <a:schemeClr val="accent1"/>
              </a:buClr>
              <a:buSzPct val="80000"/>
              <a:buFont typeface="Corbel" pitchFamily="34" charset="0"/>
              <a:buNone/>
              <a:defRPr sz="1700" kern="1200">
                <a:solidFill>
                  <a:schemeClr val="accent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200" kern="1200">
                <a:solidFill>
                  <a:srgbClr val="C03827"/>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1000" kern="1200">
                <a:solidFill>
                  <a:schemeClr val="accent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rgbClr val="C03827"/>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SzPct val="80000"/>
              <a:buFont typeface="Corbel" pitchFamily="34" charset="0"/>
              <a:buNone/>
              <a:defRPr sz="900" kern="1200">
                <a:solidFill>
                  <a:schemeClr val="accent1"/>
                </a:solidFill>
                <a:latin typeface="+mn-lt"/>
                <a:ea typeface="+mn-ea"/>
                <a:cs typeface="+mn-cs"/>
              </a:defRPr>
            </a:lvl9pPr>
          </a:lstStyle>
          <a:p>
            <a:r>
              <a:rPr lang="en-GB" sz="2400">
                <a:solidFill>
                  <a:schemeClr val="tx1"/>
                </a:solidFill>
              </a:rPr>
              <a:t>/</a:t>
            </a:r>
            <a:r>
              <a:rPr lang="en-GB" sz="2400" err="1">
                <a:solidFill>
                  <a:schemeClr val="tx1"/>
                </a:solidFill>
              </a:rPr>
              <a:t>kevmcdonk</a:t>
            </a:r>
            <a:endParaRPr lang="en-GB" sz="2400">
              <a:solidFill>
                <a:schemeClr val="tx1"/>
              </a:solidFill>
            </a:endParaRPr>
          </a:p>
        </p:txBody>
      </p:sp>
      <p:pic>
        <p:nvPicPr>
          <p:cNvPr id="1026" name="Picture 2" descr="Viva Transformer">
            <a:extLst>
              <a:ext uri="{FF2B5EF4-FFF2-40B4-BE49-F238E27FC236}">
                <a16:creationId xmlns:a16="http://schemas.microsoft.com/office/drawing/2014/main" id="{243FC305-DB3B-4547-BC80-C1F4EE8A07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10636" y="5124593"/>
            <a:ext cx="1418304" cy="1215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DE069127-07F9-48EC-8439-3DBF8E29BD60}"/>
              </a:ext>
            </a:extLst>
          </p:cNvPr>
          <p:cNvPicPr>
            <a:picLocks noChangeAspect="1"/>
          </p:cNvPicPr>
          <p:nvPr/>
        </p:nvPicPr>
        <p:blipFill>
          <a:blip r:embed="rId13"/>
          <a:stretch>
            <a:fillRect/>
          </a:stretch>
        </p:blipFill>
        <p:spPr>
          <a:xfrm>
            <a:off x="5380633" y="4669846"/>
            <a:ext cx="2078310" cy="362833"/>
          </a:xfrm>
          <a:prstGeom prst="rect">
            <a:avLst/>
          </a:prstGeom>
        </p:spPr>
      </p:pic>
    </p:spTree>
    <p:extLst>
      <p:ext uri="{BB962C8B-B14F-4D97-AF65-F5344CB8AC3E}">
        <p14:creationId xmlns:p14="http://schemas.microsoft.com/office/powerpoint/2010/main" val="2086080971"/>
      </p:ext>
    </p:extLst>
  </p:cSld>
  <p:clrMapOvr>
    <a:masterClrMapping/>
  </p:clrMapOvr>
  <mc:AlternateContent xmlns:mc="http://schemas.openxmlformats.org/markup-compatibility/2006" xmlns:p14="http://schemas.microsoft.com/office/powerpoint/2010/main">
    <mc:Choice Requires="p14">
      <p:transition spd="slow" p14:dur="2000" advTm="63598"/>
    </mc:Choice>
    <mc:Fallback xmlns="">
      <p:transition spd="slow" advTm="6359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F49E34-FDCE-4815-9418-025AA072AD57}"/>
              </a:ext>
            </a:extLst>
          </p:cNvPr>
          <p:cNvSpPr>
            <a:spLocks noGrp="1"/>
          </p:cNvSpPr>
          <p:nvPr>
            <p:ph type="body" sz="quarter" idx="19"/>
          </p:nvPr>
        </p:nvSpPr>
        <p:spPr/>
        <p:txBody>
          <a:bodyPr/>
          <a:lstStyle/>
          <a:p>
            <a:endParaRPr lang="en-GB"/>
          </a:p>
        </p:txBody>
      </p:sp>
      <p:sp>
        <p:nvSpPr>
          <p:cNvPr id="4" name="Text Placeholder 3">
            <a:extLst>
              <a:ext uri="{FF2B5EF4-FFF2-40B4-BE49-F238E27FC236}">
                <a16:creationId xmlns:a16="http://schemas.microsoft.com/office/drawing/2014/main" id="{DAA2193B-7F30-4023-95A8-AAD07A365924}"/>
              </a:ext>
            </a:extLst>
          </p:cNvPr>
          <p:cNvSpPr>
            <a:spLocks noGrp="1"/>
          </p:cNvSpPr>
          <p:nvPr>
            <p:ph type="body" sz="quarter" idx="18"/>
          </p:nvPr>
        </p:nvSpPr>
        <p:spPr/>
        <p:txBody>
          <a:bodyPr/>
          <a:lstStyle/>
          <a:p>
            <a:r>
              <a:rPr lang="en-GB" dirty="0"/>
              <a:t>Connector SDK</a:t>
            </a:r>
          </a:p>
        </p:txBody>
      </p:sp>
      <p:pic>
        <p:nvPicPr>
          <p:cNvPr id="4098" name="Picture 2" descr="A diagram of the architecture of an SDK-based connector">
            <a:extLst>
              <a:ext uri="{FF2B5EF4-FFF2-40B4-BE49-F238E27FC236}">
                <a16:creationId xmlns:a16="http://schemas.microsoft.com/office/drawing/2014/main" id="{63D1CD6F-A4FE-42BB-B6C2-A9B1B85AE4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242" y="1692198"/>
            <a:ext cx="9650144" cy="45973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0B4778-7C30-4B6B-A85C-CB53A7CFA93B}"/>
              </a:ext>
            </a:extLst>
          </p:cNvPr>
          <p:cNvSpPr txBox="1"/>
          <p:nvPr/>
        </p:nvSpPr>
        <p:spPr>
          <a:xfrm>
            <a:off x="605416" y="6380363"/>
            <a:ext cx="7741508" cy="369332"/>
          </a:xfrm>
          <a:prstGeom prst="rect">
            <a:avLst/>
          </a:prstGeom>
          <a:noFill/>
        </p:spPr>
        <p:txBody>
          <a:bodyPr wrap="square">
            <a:spAutoFit/>
          </a:bodyPr>
          <a:lstStyle/>
          <a:p>
            <a:r>
              <a:rPr lang="en-GB" dirty="0" err="1">
                <a:hlinkClick r:id="rId4"/>
              </a:rPr>
              <a:t>microsoftgraph</a:t>
            </a:r>
            <a:r>
              <a:rPr lang="en-GB" dirty="0">
                <a:hlinkClick r:id="rId4"/>
              </a:rPr>
              <a:t>/</a:t>
            </a:r>
            <a:r>
              <a:rPr lang="en-GB" dirty="0" err="1">
                <a:hlinkClick r:id="rId4"/>
              </a:rPr>
              <a:t>msgraph</a:t>
            </a:r>
            <a:r>
              <a:rPr lang="en-GB" dirty="0">
                <a:hlinkClick r:id="rId4"/>
              </a:rPr>
              <a:t>-connectors-</a:t>
            </a:r>
            <a:r>
              <a:rPr lang="en-GB" dirty="0" err="1">
                <a:hlinkClick r:id="rId4"/>
              </a:rPr>
              <a:t>sdk</a:t>
            </a:r>
            <a:r>
              <a:rPr lang="en-GB" dirty="0">
                <a:hlinkClick r:id="rId4"/>
              </a:rPr>
              <a:t> (github.com)</a:t>
            </a:r>
            <a:endParaRPr lang="en-GB" dirty="0"/>
          </a:p>
        </p:txBody>
      </p:sp>
    </p:spTree>
    <p:extLst>
      <p:ext uri="{BB962C8B-B14F-4D97-AF65-F5344CB8AC3E}">
        <p14:creationId xmlns:p14="http://schemas.microsoft.com/office/powerpoint/2010/main" val="1632040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8F77BF-F660-4A16-8645-D3153CB78A7C}"/>
              </a:ext>
            </a:extLst>
          </p:cNvPr>
          <p:cNvSpPr>
            <a:spLocks noGrp="1"/>
          </p:cNvSpPr>
          <p:nvPr>
            <p:ph type="body" sz="quarter" idx="19"/>
          </p:nvPr>
        </p:nvSpPr>
        <p:spPr/>
        <p:txBody>
          <a:bodyPr/>
          <a:lstStyle/>
          <a:p>
            <a:endParaRPr lang="en-GB"/>
          </a:p>
        </p:txBody>
      </p:sp>
      <p:sp>
        <p:nvSpPr>
          <p:cNvPr id="4" name="Text Placeholder 3">
            <a:extLst>
              <a:ext uri="{FF2B5EF4-FFF2-40B4-BE49-F238E27FC236}">
                <a16:creationId xmlns:a16="http://schemas.microsoft.com/office/drawing/2014/main" id="{9E1FC3DB-8646-40C6-B40B-4F4494FE6229}"/>
              </a:ext>
            </a:extLst>
          </p:cNvPr>
          <p:cNvSpPr>
            <a:spLocks noGrp="1"/>
          </p:cNvSpPr>
          <p:nvPr>
            <p:ph type="body" sz="quarter" idx="18"/>
          </p:nvPr>
        </p:nvSpPr>
        <p:spPr>
          <a:xfrm>
            <a:off x="605416" y="342640"/>
            <a:ext cx="5490584" cy="560718"/>
          </a:xfrm>
        </p:spPr>
        <p:txBody>
          <a:bodyPr/>
          <a:lstStyle/>
          <a:p>
            <a:r>
              <a:rPr lang="en-GB" dirty="0"/>
              <a:t>Search and indexing APIs</a:t>
            </a:r>
          </a:p>
        </p:txBody>
      </p:sp>
      <p:sp>
        <p:nvSpPr>
          <p:cNvPr id="5" name="AutoShape 2" descr="Image showing the external data coming trough different types of connectors to Microsoft Graph">
            <a:extLst>
              <a:ext uri="{FF2B5EF4-FFF2-40B4-BE49-F238E27FC236}">
                <a16:creationId xmlns:a16="http://schemas.microsoft.com/office/drawing/2014/main" id="{7C8093D6-6803-486D-B103-553AAE12A99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a:extLst>
              <a:ext uri="{FF2B5EF4-FFF2-40B4-BE49-F238E27FC236}">
                <a16:creationId xmlns:a16="http://schemas.microsoft.com/office/drawing/2014/main" id="{A18A1FA7-D784-4C4B-8D40-21A40ABA1C93}"/>
              </a:ext>
            </a:extLst>
          </p:cNvPr>
          <p:cNvPicPr>
            <a:picLocks noChangeAspect="1"/>
          </p:cNvPicPr>
          <p:nvPr/>
        </p:nvPicPr>
        <p:blipFill>
          <a:blip r:embed="rId3"/>
          <a:stretch>
            <a:fillRect/>
          </a:stretch>
        </p:blipFill>
        <p:spPr>
          <a:xfrm>
            <a:off x="1083459" y="1782936"/>
            <a:ext cx="9388164" cy="4732423"/>
          </a:xfrm>
          <a:prstGeom prst="rect">
            <a:avLst/>
          </a:prstGeom>
        </p:spPr>
      </p:pic>
    </p:spTree>
    <p:extLst>
      <p:ext uri="{BB962C8B-B14F-4D97-AF65-F5344CB8AC3E}">
        <p14:creationId xmlns:p14="http://schemas.microsoft.com/office/powerpoint/2010/main" val="2420933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AA108F-9742-48F6-97AC-F9444B1ED5B1}"/>
              </a:ext>
            </a:extLst>
          </p:cNvPr>
          <p:cNvSpPr>
            <a:spLocks noGrp="1"/>
          </p:cNvSpPr>
          <p:nvPr>
            <p:ph type="body" sz="quarter" idx="19"/>
          </p:nvPr>
        </p:nvSpPr>
        <p:spPr/>
        <p:txBody>
          <a:bodyPr/>
          <a:lstStyle/>
          <a:p>
            <a:endParaRPr lang="en-GB"/>
          </a:p>
        </p:txBody>
      </p:sp>
      <p:sp>
        <p:nvSpPr>
          <p:cNvPr id="4" name="Text Placeholder 3">
            <a:extLst>
              <a:ext uri="{FF2B5EF4-FFF2-40B4-BE49-F238E27FC236}">
                <a16:creationId xmlns:a16="http://schemas.microsoft.com/office/drawing/2014/main" id="{128EBD59-E6CA-4875-8DE1-C3384D711FB5}"/>
              </a:ext>
            </a:extLst>
          </p:cNvPr>
          <p:cNvSpPr>
            <a:spLocks noGrp="1"/>
          </p:cNvSpPr>
          <p:nvPr>
            <p:ph type="body" sz="quarter" idx="18"/>
          </p:nvPr>
        </p:nvSpPr>
        <p:spPr/>
        <p:txBody>
          <a:bodyPr/>
          <a:lstStyle/>
          <a:p>
            <a:r>
              <a:rPr lang="en-GB" dirty="0"/>
              <a:t>Overall process</a:t>
            </a:r>
          </a:p>
        </p:txBody>
      </p:sp>
      <p:graphicFrame>
        <p:nvGraphicFramePr>
          <p:cNvPr id="9" name="Diagram 1">
            <a:extLst>
              <a:ext uri="{FF2B5EF4-FFF2-40B4-BE49-F238E27FC236}">
                <a16:creationId xmlns:a16="http://schemas.microsoft.com/office/drawing/2014/main" id="{1318B207-919E-4A06-B073-CA31C4612F3F}"/>
              </a:ext>
            </a:extLst>
          </p:cNvPr>
          <p:cNvGraphicFramePr/>
          <p:nvPr>
            <p:extLst>
              <p:ext uri="{D42A27DB-BD31-4B8C-83A1-F6EECF244321}">
                <p14:modId xmlns:p14="http://schemas.microsoft.com/office/powerpoint/2010/main" val="3331107719"/>
              </p:ext>
            </p:extLst>
          </p:nvPr>
        </p:nvGraphicFramePr>
        <p:xfrm>
          <a:off x="605416" y="1840351"/>
          <a:ext cx="10515600" cy="4504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7747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35E08F-8E50-4CD3-8891-539AE564917A}"/>
              </a:ext>
            </a:extLst>
          </p:cNvPr>
          <p:cNvSpPr>
            <a:spLocks noGrp="1"/>
          </p:cNvSpPr>
          <p:nvPr>
            <p:ph type="body" sz="quarter" idx="19"/>
          </p:nvPr>
        </p:nvSpPr>
        <p:spPr/>
        <p:txBody>
          <a:bodyPr/>
          <a:lstStyle/>
          <a:p>
            <a:endParaRPr lang="en-GB"/>
          </a:p>
        </p:txBody>
      </p:sp>
      <p:sp>
        <p:nvSpPr>
          <p:cNvPr id="4" name="Text Placeholder 3">
            <a:extLst>
              <a:ext uri="{FF2B5EF4-FFF2-40B4-BE49-F238E27FC236}">
                <a16:creationId xmlns:a16="http://schemas.microsoft.com/office/drawing/2014/main" id="{128EBD59-E6CA-4875-8DE1-C3384D711FB5}"/>
              </a:ext>
            </a:extLst>
          </p:cNvPr>
          <p:cNvSpPr>
            <a:spLocks noGrp="1"/>
          </p:cNvSpPr>
          <p:nvPr>
            <p:ph type="body" sz="quarter" idx="18"/>
          </p:nvPr>
        </p:nvSpPr>
        <p:spPr/>
        <p:txBody>
          <a:bodyPr/>
          <a:lstStyle/>
          <a:p>
            <a:r>
              <a:rPr lang="en-GB" dirty="0"/>
              <a:t>Connector set up</a:t>
            </a:r>
          </a:p>
        </p:txBody>
      </p:sp>
      <p:graphicFrame>
        <p:nvGraphicFramePr>
          <p:cNvPr id="9" name="Diagram 1">
            <a:extLst>
              <a:ext uri="{FF2B5EF4-FFF2-40B4-BE49-F238E27FC236}">
                <a16:creationId xmlns:a16="http://schemas.microsoft.com/office/drawing/2014/main" id="{1318B207-919E-4A06-B073-CA31C4612F3F}"/>
              </a:ext>
            </a:extLst>
          </p:cNvPr>
          <p:cNvGraphicFramePr/>
          <p:nvPr>
            <p:extLst>
              <p:ext uri="{D42A27DB-BD31-4B8C-83A1-F6EECF244321}">
                <p14:modId xmlns:p14="http://schemas.microsoft.com/office/powerpoint/2010/main" val="2340909612"/>
              </p:ext>
            </p:extLst>
          </p:nvPr>
        </p:nvGraphicFramePr>
        <p:xfrm>
          <a:off x="605416" y="1565749"/>
          <a:ext cx="10515600" cy="4504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2EE5A20-ED97-46FC-9765-E74577A89C3F}"/>
              </a:ext>
            </a:extLst>
          </p:cNvPr>
          <p:cNvSpPr txBox="1"/>
          <p:nvPr/>
        </p:nvSpPr>
        <p:spPr>
          <a:xfrm>
            <a:off x="4456176" y="6330694"/>
            <a:ext cx="7735824" cy="369332"/>
          </a:xfrm>
          <a:prstGeom prst="rect">
            <a:avLst/>
          </a:prstGeom>
          <a:noFill/>
        </p:spPr>
        <p:txBody>
          <a:bodyPr wrap="square">
            <a:spAutoFit/>
          </a:bodyPr>
          <a:lstStyle/>
          <a:p>
            <a:r>
              <a:rPr lang="en-GB" dirty="0" err="1">
                <a:hlinkClick r:id="rId8"/>
              </a:rPr>
              <a:t>externalConnection</a:t>
            </a:r>
            <a:r>
              <a:rPr lang="en-GB" dirty="0">
                <a:hlinkClick r:id="rId8"/>
              </a:rPr>
              <a:t> resource type - Microsoft Graph v1.0 | Microsoft Docs</a:t>
            </a:r>
            <a:endParaRPr lang="en-GB" dirty="0"/>
          </a:p>
        </p:txBody>
      </p:sp>
    </p:spTree>
    <p:extLst>
      <p:ext uri="{BB962C8B-B14F-4D97-AF65-F5344CB8AC3E}">
        <p14:creationId xmlns:p14="http://schemas.microsoft.com/office/powerpoint/2010/main" val="2521067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02AA769-9721-4ACC-BD31-FB227A8B72A9}"/>
              </a:ext>
            </a:extLst>
          </p:cNvPr>
          <p:cNvSpPr>
            <a:spLocks noGrp="1"/>
          </p:cNvSpPr>
          <p:nvPr>
            <p:ph type="body" sz="quarter" idx="10"/>
          </p:nvPr>
        </p:nvSpPr>
        <p:spPr/>
        <p:txBody>
          <a:bodyPr anchor="ctr">
            <a:normAutofit/>
          </a:bodyPr>
          <a:lstStyle/>
          <a:p>
            <a:pPr marL="457200" indent="-457200">
              <a:buClr>
                <a:schemeClr val="accent2"/>
              </a:buClr>
              <a:buFont typeface="Arial" panose="020B0604020202020204" pitchFamily="34" charset="0"/>
              <a:buChar char="•"/>
            </a:pPr>
            <a:r>
              <a:rPr lang="en-GB" dirty="0"/>
              <a:t>Define what will be stored</a:t>
            </a:r>
          </a:p>
          <a:p>
            <a:pPr marL="457200" indent="-457200">
              <a:buClr>
                <a:schemeClr val="accent2"/>
              </a:buClr>
              <a:buFont typeface="Arial" panose="020B0604020202020204" pitchFamily="34" charset="0"/>
              <a:buChar char="•"/>
            </a:pPr>
            <a:r>
              <a:rPr lang="en-GB" dirty="0"/>
              <a:t>Outline data types</a:t>
            </a:r>
          </a:p>
          <a:p>
            <a:pPr marL="457200" indent="-457200">
              <a:buClr>
                <a:schemeClr val="accent2"/>
              </a:buClr>
              <a:buFont typeface="Arial" panose="020B0604020202020204" pitchFamily="34" charset="0"/>
              <a:buChar char="•"/>
            </a:pPr>
            <a:r>
              <a:rPr lang="en-GB" dirty="0"/>
              <a:t>Outline what is returned</a:t>
            </a:r>
          </a:p>
        </p:txBody>
      </p:sp>
      <p:sp>
        <p:nvSpPr>
          <p:cNvPr id="7" name="Picture Placeholder 6">
            <a:extLst>
              <a:ext uri="{FF2B5EF4-FFF2-40B4-BE49-F238E27FC236}">
                <a16:creationId xmlns:a16="http://schemas.microsoft.com/office/drawing/2014/main" id="{09205174-F6DD-4A6D-B3AC-C95F79A49B7B}"/>
              </a:ext>
            </a:extLst>
          </p:cNvPr>
          <p:cNvSpPr>
            <a:spLocks noGrp="1"/>
          </p:cNvSpPr>
          <p:nvPr>
            <p:ph type="pic" sz="quarter" idx="18"/>
          </p:nvPr>
        </p:nvSpPr>
        <p:spPr/>
      </p:sp>
      <p:sp>
        <p:nvSpPr>
          <p:cNvPr id="4" name="Text Placeholder 3">
            <a:extLst>
              <a:ext uri="{FF2B5EF4-FFF2-40B4-BE49-F238E27FC236}">
                <a16:creationId xmlns:a16="http://schemas.microsoft.com/office/drawing/2014/main" id="{5F90FC1B-0020-4CE1-82EE-635AE25F0A10}"/>
              </a:ext>
            </a:extLst>
          </p:cNvPr>
          <p:cNvSpPr>
            <a:spLocks noGrp="1"/>
          </p:cNvSpPr>
          <p:nvPr>
            <p:ph type="body" sz="quarter" idx="20"/>
          </p:nvPr>
        </p:nvSpPr>
        <p:spPr/>
        <p:txBody>
          <a:bodyPr/>
          <a:lstStyle/>
          <a:p>
            <a:r>
              <a:rPr lang="en-GB" dirty="0"/>
              <a:t>Setting up your schema</a:t>
            </a:r>
          </a:p>
        </p:txBody>
      </p:sp>
      <p:pic>
        <p:nvPicPr>
          <p:cNvPr id="8" name="Picture 7">
            <a:extLst>
              <a:ext uri="{FF2B5EF4-FFF2-40B4-BE49-F238E27FC236}">
                <a16:creationId xmlns:a16="http://schemas.microsoft.com/office/drawing/2014/main" id="{838FC52D-302F-489D-AA4A-8C2B2951E143}"/>
              </a:ext>
            </a:extLst>
          </p:cNvPr>
          <p:cNvPicPr>
            <a:picLocks noChangeAspect="1"/>
          </p:cNvPicPr>
          <p:nvPr/>
        </p:nvPicPr>
        <p:blipFill>
          <a:blip r:embed="rId2"/>
          <a:stretch>
            <a:fillRect/>
          </a:stretch>
        </p:blipFill>
        <p:spPr>
          <a:xfrm>
            <a:off x="6160804" y="903358"/>
            <a:ext cx="5704263" cy="5372241"/>
          </a:xfrm>
          <a:prstGeom prst="rect">
            <a:avLst/>
          </a:prstGeom>
        </p:spPr>
      </p:pic>
      <p:sp>
        <p:nvSpPr>
          <p:cNvPr id="10" name="TextBox 9">
            <a:extLst>
              <a:ext uri="{FF2B5EF4-FFF2-40B4-BE49-F238E27FC236}">
                <a16:creationId xmlns:a16="http://schemas.microsoft.com/office/drawing/2014/main" id="{BD06B23B-E3B7-4157-A40A-0F23C226CBA8}"/>
              </a:ext>
            </a:extLst>
          </p:cNvPr>
          <p:cNvSpPr txBox="1"/>
          <p:nvPr/>
        </p:nvSpPr>
        <p:spPr>
          <a:xfrm>
            <a:off x="201168" y="6330694"/>
            <a:ext cx="7735824" cy="369332"/>
          </a:xfrm>
          <a:prstGeom prst="rect">
            <a:avLst/>
          </a:prstGeom>
          <a:noFill/>
        </p:spPr>
        <p:txBody>
          <a:bodyPr wrap="square">
            <a:spAutoFit/>
          </a:bodyPr>
          <a:lstStyle/>
          <a:p>
            <a:r>
              <a:rPr lang="en-GB" dirty="0">
                <a:hlinkClick r:id="rId3"/>
              </a:rPr>
              <a:t>https://github.com/kevmcdonk/S4MSC-Twitter/blob/main/schema.json</a:t>
            </a:r>
            <a:r>
              <a:rPr lang="en-GB" dirty="0"/>
              <a:t> </a:t>
            </a:r>
          </a:p>
        </p:txBody>
      </p:sp>
    </p:spTree>
    <p:extLst>
      <p:ext uri="{BB962C8B-B14F-4D97-AF65-F5344CB8AC3E}">
        <p14:creationId xmlns:p14="http://schemas.microsoft.com/office/powerpoint/2010/main" val="777884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F06F68-B9CB-4852-A489-78FCE619ABED}"/>
              </a:ext>
            </a:extLst>
          </p:cNvPr>
          <p:cNvSpPr>
            <a:spLocks noGrp="1"/>
          </p:cNvSpPr>
          <p:nvPr>
            <p:ph type="body" sz="quarter" idx="19"/>
          </p:nvPr>
        </p:nvSpPr>
        <p:spPr/>
        <p:txBody>
          <a:bodyPr/>
          <a:lstStyle/>
          <a:p>
            <a:r>
              <a:rPr lang="en-GB" dirty="0"/>
              <a:t>Including defining permissions</a:t>
            </a:r>
          </a:p>
        </p:txBody>
      </p:sp>
      <p:sp>
        <p:nvSpPr>
          <p:cNvPr id="4" name="Text Placeholder 3">
            <a:extLst>
              <a:ext uri="{FF2B5EF4-FFF2-40B4-BE49-F238E27FC236}">
                <a16:creationId xmlns:a16="http://schemas.microsoft.com/office/drawing/2014/main" id="{5F90FC1B-0020-4CE1-82EE-635AE25F0A10}"/>
              </a:ext>
            </a:extLst>
          </p:cNvPr>
          <p:cNvSpPr>
            <a:spLocks noGrp="1"/>
          </p:cNvSpPr>
          <p:nvPr>
            <p:ph type="body" sz="quarter" idx="18"/>
          </p:nvPr>
        </p:nvSpPr>
        <p:spPr>
          <a:xfrm>
            <a:off x="605416" y="342640"/>
            <a:ext cx="6042272" cy="560718"/>
          </a:xfrm>
        </p:spPr>
        <p:txBody>
          <a:bodyPr/>
          <a:lstStyle/>
          <a:p>
            <a:r>
              <a:rPr lang="en-GB" dirty="0"/>
              <a:t>Creating items</a:t>
            </a:r>
          </a:p>
        </p:txBody>
      </p:sp>
      <p:sp>
        <p:nvSpPr>
          <p:cNvPr id="6" name="Text Placeholder 5">
            <a:extLst>
              <a:ext uri="{FF2B5EF4-FFF2-40B4-BE49-F238E27FC236}">
                <a16:creationId xmlns:a16="http://schemas.microsoft.com/office/drawing/2014/main" id="{102AA769-9721-4ACC-BD31-FB227A8B72A9}"/>
              </a:ext>
            </a:extLst>
          </p:cNvPr>
          <p:cNvSpPr>
            <a:spLocks noGrp="1"/>
          </p:cNvSpPr>
          <p:nvPr>
            <p:ph type="body" sz="quarter" idx="10"/>
          </p:nvPr>
        </p:nvSpPr>
        <p:spPr>
          <a:xfrm>
            <a:off x="605416" y="1644471"/>
            <a:ext cx="4752968" cy="4550022"/>
          </a:xfrm>
        </p:spPr>
        <p:txBody>
          <a:bodyPr anchor="ctr"/>
          <a:lstStyle/>
          <a:p>
            <a:pPr marL="457200" indent="-457200">
              <a:buClr>
                <a:schemeClr val="accent2"/>
              </a:buClr>
              <a:buFont typeface="Arial" panose="020B0604020202020204" pitchFamily="34" charset="0"/>
              <a:buChar char="•"/>
            </a:pPr>
            <a:r>
              <a:rPr lang="en-GB" dirty="0"/>
              <a:t>Provide values for schema properties</a:t>
            </a:r>
          </a:p>
          <a:p>
            <a:pPr marL="457200" indent="-457200">
              <a:buClr>
                <a:schemeClr val="accent2"/>
              </a:buClr>
              <a:buFont typeface="Arial" panose="020B0604020202020204" pitchFamily="34" charset="0"/>
              <a:buChar char="•"/>
            </a:pPr>
            <a:r>
              <a:rPr lang="en-GB" dirty="0"/>
              <a:t>Determine what permissions are set</a:t>
            </a:r>
          </a:p>
        </p:txBody>
      </p:sp>
      <p:sp>
        <p:nvSpPr>
          <p:cNvPr id="10" name="TextBox 9">
            <a:extLst>
              <a:ext uri="{FF2B5EF4-FFF2-40B4-BE49-F238E27FC236}">
                <a16:creationId xmlns:a16="http://schemas.microsoft.com/office/drawing/2014/main" id="{BD06B23B-E3B7-4157-A40A-0F23C226CBA8}"/>
              </a:ext>
            </a:extLst>
          </p:cNvPr>
          <p:cNvSpPr txBox="1"/>
          <p:nvPr/>
        </p:nvSpPr>
        <p:spPr>
          <a:xfrm>
            <a:off x="201168" y="6330694"/>
            <a:ext cx="9747504" cy="369332"/>
          </a:xfrm>
          <a:prstGeom prst="rect">
            <a:avLst/>
          </a:prstGeom>
          <a:noFill/>
        </p:spPr>
        <p:txBody>
          <a:bodyPr wrap="square">
            <a:spAutoFit/>
          </a:bodyPr>
          <a:lstStyle/>
          <a:p>
            <a:r>
              <a:rPr lang="en-GB" dirty="0">
                <a:hlinkClick r:id="rId2"/>
              </a:rPr>
              <a:t>https://github.com/kevmcdonk/S4MSC-Twitter/blob/main/Mcd79TwitterSearchCollabTalk.json</a:t>
            </a:r>
            <a:r>
              <a:rPr lang="en-GB" dirty="0"/>
              <a:t> </a:t>
            </a:r>
          </a:p>
        </p:txBody>
      </p:sp>
      <p:pic>
        <p:nvPicPr>
          <p:cNvPr id="5" name="Picture 4">
            <a:extLst>
              <a:ext uri="{FF2B5EF4-FFF2-40B4-BE49-F238E27FC236}">
                <a16:creationId xmlns:a16="http://schemas.microsoft.com/office/drawing/2014/main" id="{BD1DBFBA-3440-4EC6-8D18-457E351135D9}"/>
              </a:ext>
            </a:extLst>
          </p:cNvPr>
          <p:cNvPicPr>
            <a:picLocks noChangeAspect="1"/>
          </p:cNvPicPr>
          <p:nvPr/>
        </p:nvPicPr>
        <p:blipFill>
          <a:blip r:embed="rId3"/>
          <a:stretch>
            <a:fillRect/>
          </a:stretch>
        </p:blipFill>
        <p:spPr>
          <a:xfrm>
            <a:off x="5358384" y="1208498"/>
            <a:ext cx="6455397" cy="4817055"/>
          </a:xfrm>
          <a:prstGeom prst="rect">
            <a:avLst/>
          </a:prstGeom>
        </p:spPr>
      </p:pic>
    </p:spTree>
    <p:extLst>
      <p:ext uri="{BB962C8B-B14F-4D97-AF65-F5344CB8AC3E}">
        <p14:creationId xmlns:p14="http://schemas.microsoft.com/office/powerpoint/2010/main" val="1027838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DDF6B7-E978-4C7A-8C2F-4024FD744DA7}"/>
              </a:ext>
            </a:extLst>
          </p:cNvPr>
          <p:cNvSpPr>
            <a:spLocks noGrp="1"/>
          </p:cNvSpPr>
          <p:nvPr>
            <p:ph type="body" sz="quarter" idx="20"/>
          </p:nvPr>
        </p:nvSpPr>
        <p:spPr>
          <a:xfrm>
            <a:off x="605416" y="342640"/>
            <a:ext cx="5490584" cy="560718"/>
          </a:xfrm>
        </p:spPr>
        <p:txBody>
          <a:bodyPr>
            <a:normAutofit fontScale="92500"/>
          </a:bodyPr>
          <a:lstStyle/>
          <a:p>
            <a:r>
              <a:rPr lang="en-GB" dirty="0"/>
              <a:t>Implementing with Logic Apps</a:t>
            </a:r>
          </a:p>
        </p:txBody>
      </p:sp>
      <p:graphicFrame>
        <p:nvGraphicFramePr>
          <p:cNvPr id="4" name="Diagram 3">
            <a:extLst>
              <a:ext uri="{FF2B5EF4-FFF2-40B4-BE49-F238E27FC236}">
                <a16:creationId xmlns:a16="http://schemas.microsoft.com/office/drawing/2014/main" id="{91A4BEC5-5DF0-42DD-A4E4-514D58ECC009}"/>
              </a:ext>
            </a:extLst>
          </p:cNvPr>
          <p:cNvGraphicFramePr/>
          <p:nvPr/>
        </p:nvGraphicFramePr>
        <p:xfrm>
          <a:off x="3107426" y="3141956"/>
          <a:ext cx="4426310" cy="3420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EE985751-BBD1-442D-AFE3-C2D963F0AE6A}"/>
              </a:ext>
            </a:extLst>
          </p:cNvPr>
          <p:cNvGrpSpPr/>
          <p:nvPr/>
        </p:nvGrpSpPr>
        <p:grpSpPr>
          <a:xfrm>
            <a:off x="8368829" y="1309409"/>
            <a:ext cx="3139429" cy="1727624"/>
            <a:chOff x="10217101" y="2473795"/>
            <a:chExt cx="1373022" cy="1399377"/>
          </a:xfrm>
        </p:grpSpPr>
        <p:sp>
          <p:nvSpPr>
            <p:cNvPr id="6" name="Rectangle 5">
              <a:extLst>
                <a:ext uri="{FF2B5EF4-FFF2-40B4-BE49-F238E27FC236}">
                  <a16:creationId xmlns:a16="http://schemas.microsoft.com/office/drawing/2014/main" id="{59613C4B-EB2F-4019-A03D-4C7541CA7289}"/>
                </a:ext>
              </a:extLst>
            </p:cNvPr>
            <p:cNvSpPr/>
            <p:nvPr/>
          </p:nvSpPr>
          <p:spPr>
            <a:xfrm>
              <a:off x="10217101" y="2473886"/>
              <a:ext cx="1372520" cy="1399286"/>
            </a:xfrm>
            <a:prstGeom prst="rect">
              <a:avLst/>
            </a:prstGeom>
            <a:solidFill>
              <a:srgbClr val="C1C1C1"/>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82828"/>
                  </a:solidFill>
                  <a:effectLst/>
                  <a:uLnTx/>
                  <a:uFillTx/>
                  <a:latin typeface="Segoe UI"/>
                  <a:ea typeface="+mn-ea"/>
                  <a:cs typeface="+mn-cs"/>
                </a:rPr>
                <a:t>Microsoft Search Service</a:t>
              </a:r>
            </a:p>
          </p:txBody>
        </p:sp>
        <p:sp>
          <p:nvSpPr>
            <p:cNvPr id="7" name="Freeform 13">
              <a:extLst>
                <a:ext uri="{FF2B5EF4-FFF2-40B4-BE49-F238E27FC236}">
                  <a16:creationId xmlns:a16="http://schemas.microsoft.com/office/drawing/2014/main" id="{0EBE22F1-8684-4B55-8575-C58DC3D90DE5}"/>
                </a:ext>
              </a:extLst>
            </p:cNvPr>
            <p:cNvSpPr>
              <a:spLocks/>
            </p:cNvSpPr>
            <p:nvPr/>
          </p:nvSpPr>
          <p:spPr bwMode="auto">
            <a:xfrm>
              <a:off x="10217101" y="2473795"/>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pic>
        <p:nvPicPr>
          <p:cNvPr id="9" name="Picture 8" descr="A picture containing ax&#10;&#10;Description automatically generated">
            <a:extLst>
              <a:ext uri="{FF2B5EF4-FFF2-40B4-BE49-F238E27FC236}">
                <a16:creationId xmlns:a16="http://schemas.microsoft.com/office/drawing/2014/main" id="{528A4371-52C9-4DEF-B8BF-A3D437E64B9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83742" y="1627985"/>
            <a:ext cx="1444029" cy="1174477"/>
          </a:xfrm>
          <a:prstGeom prst="rect">
            <a:avLst/>
          </a:prstGeom>
        </p:spPr>
      </p:pic>
      <p:pic>
        <p:nvPicPr>
          <p:cNvPr id="12" name="Picture 11" descr="Logo&#10;&#10;Description automatically generated">
            <a:extLst>
              <a:ext uri="{FF2B5EF4-FFF2-40B4-BE49-F238E27FC236}">
                <a16:creationId xmlns:a16="http://schemas.microsoft.com/office/drawing/2014/main" id="{9A42ADDA-F8D3-4F89-98D1-0E3C1E4A9087}"/>
              </a:ext>
            </a:extLst>
          </p:cNvPr>
          <p:cNvPicPr>
            <a:picLocks noChangeAspect="1"/>
          </p:cNvPicPr>
          <p:nvPr/>
        </p:nvPicPr>
        <p:blipFill>
          <a:blip r:embed="rId10"/>
          <a:stretch>
            <a:fillRect/>
          </a:stretch>
        </p:blipFill>
        <p:spPr>
          <a:xfrm>
            <a:off x="4848964" y="1591705"/>
            <a:ext cx="1247036" cy="1247036"/>
          </a:xfrm>
          <a:prstGeom prst="rect">
            <a:avLst/>
          </a:prstGeom>
        </p:spPr>
      </p:pic>
    </p:spTree>
    <p:extLst>
      <p:ext uri="{BB962C8B-B14F-4D97-AF65-F5344CB8AC3E}">
        <p14:creationId xmlns:p14="http://schemas.microsoft.com/office/powerpoint/2010/main" val="3844901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C90639-510C-D540-A526-71A0C8002154}"/>
              </a:ext>
            </a:extLst>
          </p:cNvPr>
          <p:cNvSpPr>
            <a:spLocks noGrp="1"/>
          </p:cNvSpPr>
          <p:nvPr>
            <p:ph type="body" sz="quarter" idx="10"/>
          </p:nvPr>
        </p:nvSpPr>
        <p:spPr>
          <a:xfrm>
            <a:off x="605415" y="2298356"/>
            <a:ext cx="11170573" cy="4217003"/>
          </a:xfrm>
        </p:spPr>
        <p:txBody>
          <a:bodyPr/>
          <a:lstStyle/>
          <a:p>
            <a:pPr marL="457200" indent="-457200">
              <a:buClr>
                <a:schemeClr val="accent2"/>
              </a:buClr>
              <a:buFont typeface="Arial" panose="020B0604020202020204" pitchFamily="34" charset="0"/>
              <a:buChar char="•"/>
            </a:pPr>
            <a:r>
              <a:rPr lang="en-US" dirty="0"/>
              <a:t>Capability being added to CLI for Microsoft 365</a:t>
            </a:r>
          </a:p>
          <a:p>
            <a:pPr marL="457200" indent="-457200">
              <a:buClr>
                <a:schemeClr val="accent2"/>
              </a:buClr>
              <a:buFont typeface="Arial" panose="020B0604020202020204" pitchFamily="34" charset="0"/>
              <a:buChar char="•"/>
            </a:pPr>
            <a:r>
              <a:rPr lang="en-US" dirty="0"/>
              <a:t>Work in progress though!</a:t>
            </a:r>
          </a:p>
          <a:p>
            <a:pPr marL="457200" indent="-457200">
              <a:buClr>
                <a:schemeClr val="accent2"/>
              </a:buClr>
              <a:buFont typeface="Arial" panose="020B0604020202020204" pitchFamily="34" charset="0"/>
              <a:buChar char="•"/>
            </a:pPr>
            <a:r>
              <a:rPr lang="en-GB" dirty="0" err="1">
                <a:hlinkClick r:id="rId2"/>
              </a:rPr>
              <a:t>externalconnection</a:t>
            </a:r>
            <a:r>
              <a:rPr lang="en-GB" dirty="0">
                <a:hlinkClick r:id="rId2"/>
              </a:rPr>
              <a:t> add - CLI for Microsoft 365 (pnp.github.io)</a:t>
            </a:r>
            <a:endParaRPr lang="en-US" dirty="0"/>
          </a:p>
        </p:txBody>
      </p:sp>
      <p:sp>
        <p:nvSpPr>
          <p:cNvPr id="4" name="Text Placeholder 3">
            <a:extLst>
              <a:ext uri="{FF2B5EF4-FFF2-40B4-BE49-F238E27FC236}">
                <a16:creationId xmlns:a16="http://schemas.microsoft.com/office/drawing/2014/main" id="{56F2C11D-91FD-D149-8A92-BD02291B4355}"/>
              </a:ext>
            </a:extLst>
          </p:cNvPr>
          <p:cNvSpPr>
            <a:spLocks noGrp="1"/>
          </p:cNvSpPr>
          <p:nvPr>
            <p:ph type="body" sz="quarter" idx="20"/>
          </p:nvPr>
        </p:nvSpPr>
        <p:spPr/>
        <p:txBody>
          <a:bodyPr/>
          <a:lstStyle/>
          <a:p>
            <a:r>
              <a:rPr lang="en-GB" dirty="0"/>
              <a:t>Using CLI</a:t>
            </a:r>
            <a:endParaRPr lang="en-US" dirty="0"/>
          </a:p>
        </p:txBody>
      </p:sp>
    </p:spTree>
    <p:extLst>
      <p:ext uri="{BB962C8B-B14F-4D97-AF65-F5344CB8AC3E}">
        <p14:creationId xmlns:p14="http://schemas.microsoft.com/office/powerpoint/2010/main" val="3050944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25B3772-E794-4A96-B330-D82884E37622}"/>
              </a:ext>
            </a:extLst>
          </p:cNvPr>
          <p:cNvSpPr>
            <a:spLocks noGrp="1"/>
          </p:cNvSpPr>
          <p:nvPr>
            <p:ph type="body" sz="quarter" idx="19"/>
          </p:nvPr>
        </p:nvSpPr>
        <p:spPr/>
        <p:txBody>
          <a:bodyPr/>
          <a:lstStyle/>
          <a:p>
            <a:endParaRPr lang="en-GB"/>
          </a:p>
        </p:txBody>
      </p:sp>
      <p:sp>
        <p:nvSpPr>
          <p:cNvPr id="4" name="Text Placeholder 3">
            <a:extLst>
              <a:ext uri="{FF2B5EF4-FFF2-40B4-BE49-F238E27FC236}">
                <a16:creationId xmlns:a16="http://schemas.microsoft.com/office/drawing/2014/main" id="{128EBD59-E6CA-4875-8DE1-C3384D711FB5}"/>
              </a:ext>
            </a:extLst>
          </p:cNvPr>
          <p:cNvSpPr>
            <a:spLocks noGrp="1"/>
          </p:cNvSpPr>
          <p:nvPr>
            <p:ph type="body" sz="quarter" idx="18"/>
          </p:nvPr>
        </p:nvSpPr>
        <p:spPr/>
        <p:txBody>
          <a:bodyPr/>
          <a:lstStyle/>
          <a:p>
            <a:r>
              <a:rPr lang="en-GB" dirty="0"/>
              <a:t>Overall process</a:t>
            </a:r>
          </a:p>
        </p:txBody>
      </p:sp>
      <p:graphicFrame>
        <p:nvGraphicFramePr>
          <p:cNvPr id="9" name="Diagram 1">
            <a:extLst>
              <a:ext uri="{FF2B5EF4-FFF2-40B4-BE49-F238E27FC236}">
                <a16:creationId xmlns:a16="http://schemas.microsoft.com/office/drawing/2014/main" id="{1318B207-919E-4A06-B073-CA31C4612F3F}"/>
              </a:ext>
            </a:extLst>
          </p:cNvPr>
          <p:cNvGraphicFramePr/>
          <p:nvPr>
            <p:extLst>
              <p:ext uri="{D42A27DB-BD31-4B8C-83A1-F6EECF244321}">
                <p14:modId xmlns:p14="http://schemas.microsoft.com/office/powerpoint/2010/main" val="3600565848"/>
              </p:ext>
            </p:extLst>
          </p:nvPr>
        </p:nvGraphicFramePr>
        <p:xfrm>
          <a:off x="838200" y="1482005"/>
          <a:ext cx="10515600" cy="4504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82A4A8C0-F12C-42DD-A859-D312953D4343}"/>
              </a:ext>
            </a:extLst>
          </p:cNvPr>
          <p:cNvSpPr/>
          <p:nvPr/>
        </p:nvSpPr>
        <p:spPr>
          <a:xfrm>
            <a:off x="484632" y="2551176"/>
            <a:ext cx="11228832" cy="2432304"/>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37884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44B82EB-0C78-4CA4-9041-D74A661BD7B2}"/>
              </a:ext>
            </a:extLst>
          </p:cNvPr>
          <p:cNvSpPr>
            <a:spLocks noGrp="1"/>
          </p:cNvSpPr>
          <p:nvPr>
            <p:ph type="pic" sz="quarter" idx="20"/>
          </p:nvPr>
        </p:nvSpPr>
        <p:spPr/>
      </p:sp>
      <p:sp>
        <p:nvSpPr>
          <p:cNvPr id="4" name="Text Placeholder 3">
            <a:extLst>
              <a:ext uri="{FF2B5EF4-FFF2-40B4-BE49-F238E27FC236}">
                <a16:creationId xmlns:a16="http://schemas.microsoft.com/office/drawing/2014/main" id="{26782EBF-3FB0-4FF8-B72E-3433FFB0F8DD}"/>
              </a:ext>
            </a:extLst>
          </p:cNvPr>
          <p:cNvSpPr>
            <a:spLocks noGrp="1"/>
          </p:cNvSpPr>
          <p:nvPr>
            <p:ph type="body" sz="quarter" idx="19"/>
          </p:nvPr>
        </p:nvSpPr>
        <p:spPr/>
        <p:txBody>
          <a:bodyPr/>
          <a:lstStyle/>
          <a:p>
            <a:endParaRPr lang="en-GB"/>
          </a:p>
        </p:txBody>
      </p:sp>
      <p:sp>
        <p:nvSpPr>
          <p:cNvPr id="3" name="Text Placeholder 2">
            <a:extLst>
              <a:ext uri="{FF2B5EF4-FFF2-40B4-BE49-F238E27FC236}">
                <a16:creationId xmlns:a16="http://schemas.microsoft.com/office/drawing/2014/main" id="{2D3E8164-3760-46AF-8B9C-820B9409C438}"/>
              </a:ext>
            </a:extLst>
          </p:cNvPr>
          <p:cNvSpPr>
            <a:spLocks noGrp="1"/>
          </p:cNvSpPr>
          <p:nvPr>
            <p:ph type="body" sz="quarter" idx="18"/>
          </p:nvPr>
        </p:nvSpPr>
        <p:spPr/>
        <p:txBody>
          <a:bodyPr/>
          <a:lstStyle/>
          <a:p>
            <a:r>
              <a:rPr lang="en-GB" dirty="0"/>
              <a:t>Demo</a:t>
            </a:r>
          </a:p>
        </p:txBody>
      </p:sp>
      <p:pic>
        <p:nvPicPr>
          <p:cNvPr id="2" name="Picture 5">
            <a:extLst>
              <a:ext uri="{FF2B5EF4-FFF2-40B4-BE49-F238E27FC236}">
                <a16:creationId xmlns:a16="http://schemas.microsoft.com/office/drawing/2014/main" id="{14AA816D-DF36-42A6-A786-973AC11D0880}"/>
              </a:ext>
            </a:extLst>
          </p:cNvPr>
          <p:cNvPicPr>
            <a:picLocks noChangeAspect="1"/>
          </p:cNvPicPr>
          <p:nvPr/>
        </p:nvPicPr>
        <p:blipFill rotWithShape="1">
          <a:blip r:embed="rId3"/>
          <a:srcRect t="39857" b="1062"/>
          <a:stretch/>
        </p:blipFill>
        <p:spPr>
          <a:xfrm>
            <a:off x="605416" y="1665857"/>
            <a:ext cx="10996436" cy="4710229"/>
          </a:xfrm>
          <a:prstGeom prst="rect">
            <a:avLst/>
          </a:prstGeom>
          <a:noFill/>
        </p:spPr>
      </p:pic>
    </p:spTree>
    <p:extLst>
      <p:ext uri="{BB962C8B-B14F-4D97-AF65-F5344CB8AC3E}">
        <p14:creationId xmlns:p14="http://schemas.microsoft.com/office/powerpoint/2010/main" val="2607616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581FDAB-2277-4CD7-80B9-EF3ECA205E31}"/>
              </a:ext>
            </a:extLst>
          </p:cNvPr>
          <p:cNvSpPr>
            <a:spLocks noGrp="1"/>
          </p:cNvSpPr>
          <p:nvPr>
            <p:ph type="body" sz="quarter" idx="10"/>
          </p:nvPr>
        </p:nvSpPr>
        <p:spPr/>
        <p:txBody>
          <a:bodyPr anchor="ctr"/>
          <a:lstStyle/>
          <a:p>
            <a:r>
              <a:rPr lang="en-GB" dirty="0"/>
              <a:t>What can you do with Microsoft Search</a:t>
            </a:r>
          </a:p>
          <a:p>
            <a:r>
              <a:rPr lang="en-GB" dirty="0"/>
              <a:t>Ingesting content – standard and custom</a:t>
            </a:r>
          </a:p>
          <a:p>
            <a:r>
              <a:rPr lang="en-GB" dirty="0"/>
              <a:t>Custom integration</a:t>
            </a:r>
          </a:p>
          <a:p>
            <a:r>
              <a:rPr lang="en-GB" dirty="0"/>
              <a:t>Setting it up</a:t>
            </a:r>
          </a:p>
          <a:p>
            <a:r>
              <a:rPr lang="en-GB" dirty="0"/>
              <a:t>Using Azure Logic Apps</a:t>
            </a:r>
          </a:p>
          <a:p>
            <a:r>
              <a:rPr lang="en-GB" dirty="0"/>
              <a:t>What the user sees</a:t>
            </a:r>
          </a:p>
          <a:p>
            <a:r>
              <a:rPr lang="en-GB" dirty="0"/>
              <a:t>The roadmap</a:t>
            </a:r>
          </a:p>
          <a:p>
            <a:endParaRPr lang="en-GB" dirty="0"/>
          </a:p>
        </p:txBody>
      </p:sp>
      <p:pic>
        <p:nvPicPr>
          <p:cNvPr id="9" name="Picture Placeholder 8" descr="Hourglass and a calendar">
            <a:extLst>
              <a:ext uri="{FF2B5EF4-FFF2-40B4-BE49-F238E27FC236}">
                <a16:creationId xmlns:a16="http://schemas.microsoft.com/office/drawing/2014/main" id="{C6D616BF-E63D-4507-A3D1-05A4595DAFBA}"/>
              </a:ext>
            </a:extLst>
          </p:cNvPr>
          <p:cNvPicPr>
            <a:picLocks noGrp="1" noChangeAspect="1"/>
          </p:cNvPicPr>
          <p:nvPr>
            <p:ph type="pic" sz="quarter" idx="18"/>
          </p:nvPr>
        </p:nvPicPr>
        <p:blipFill rotWithShape="1">
          <a:blip r:embed="rId3"/>
          <a:srcRect l="47621" r="5275"/>
          <a:stretch/>
        </p:blipFill>
        <p:spPr>
          <a:xfrm>
            <a:off x="8074480" y="1272895"/>
            <a:ext cx="3590742" cy="5106882"/>
          </a:xfrm>
        </p:spPr>
      </p:pic>
      <p:sp>
        <p:nvSpPr>
          <p:cNvPr id="7" name="Text Placeholder 6">
            <a:extLst>
              <a:ext uri="{FF2B5EF4-FFF2-40B4-BE49-F238E27FC236}">
                <a16:creationId xmlns:a16="http://schemas.microsoft.com/office/drawing/2014/main" id="{0573B10A-18A2-46B8-882B-BD78B603A335}"/>
              </a:ext>
            </a:extLst>
          </p:cNvPr>
          <p:cNvSpPr>
            <a:spLocks noGrp="1"/>
          </p:cNvSpPr>
          <p:nvPr>
            <p:ph type="body" sz="quarter" idx="20"/>
          </p:nvPr>
        </p:nvSpPr>
        <p:spPr/>
        <p:txBody>
          <a:bodyPr/>
          <a:lstStyle/>
          <a:p>
            <a:r>
              <a:rPr lang="en-GB" dirty="0"/>
              <a:t>Agenda</a:t>
            </a:r>
          </a:p>
        </p:txBody>
      </p:sp>
    </p:spTree>
    <p:extLst>
      <p:ext uri="{BB962C8B-B14F-4D97-AF65-F5344CB8AC3E}">
        <p14:creationId xmlns:p14="http://schemas.microsoft.com/office/powerpoint/2010/main" val="3630626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79D31A-3486-4157-A325-57A4C3FBD168}"/>
              </a:ext>
            </a:extLst>
          </p:cNvPr>
          <p:cNvSpPr>
            <a:spLocks noGrp="1"/>
          </p:cNvSpPr>
          <p:nvPr>
            <p:ph type="body" sz="quarter" idx="19"/>
          </p:nvPr>
        </p:nvSpPr>
        <p:spPr/>
        <p:txBody>
          <a:bodyPr/>
          <a:lstStyle/>
          <a:p>
            <a:endParaRPr lang="en-GB"/>
          </a:p>
        </p:txBody>
      </p:sp>
      <p:sp>
        <p:nvSpPr>
          <p:cNvPr id="4" name="Text Placeholder 3">
            <a:extLst>
              <a:ext uri="{FF2B5EF4-FFF2-40B4-BE49-F238E27FC236}">
                <a16:creationId xmlns:a16="http://schemas.microsoft.com/office/drawing/2014/main" id="{8756814A-2253-4519-A28B-D9B7428C5BD6}"/>
              </a:ext>
            </a:extLst>
          </p:cNvPr>
          <p:cNvSpPr>
            <a:spLocks noGrp="1"/>
          </p:cNvSpPr>
          <p:nvPr>
            <p:ph type="body" sz="quarter" idx="18"/>
          </p:nvPr>
        </p:nvSpPr>
        <p:spPr>
          <a:xfrm>
            <a:off x="605416" y="342640"/>
            <a:ext cx="7636541" cy="560718"/>
          </a:xfrm>
        </p:spPr>
        <p:txBody>
          <a:bodyPr>
            <a:normAutofit/>
          </a:bodyPr>
          <a:lstStyle/>
          <a:p>
            <a:r>
              <a:rPr lang="en-GB" dirty="0"/>
              <a:t>The power of graph extensions</a:t>
            </a:r>
          </a:p>
        </p:txBody>
      </p:sp>
      <p:pic>
        <p:nvPicPr>
          <p:cNvPr id="3074" name="Picture 2" descr="Image showing connectors being used to bring data into Microsoft Graph">
            <a:extLst>
              <a:ext uri="{FF2B5EF4-FFF2-40B4-BE49-F238E27FC236}">
                <a16:creationId xmlns:a16="http://schemas.microsoft.com/office/drawing/2014/main" id="{199EC299-7EBC-477E-AA76-8CDB19D1F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48" y="1565749"/>
            <a:ext cx="10276703" cy="519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071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C2B065-743B-BB4E-A414-C9D28DC87E25}"/>
              </a:ext>
            </a:extLst>
          </p:cNvPr>
          <p:cNvSpPr>
            <a:spLocks noGrp="1"/>
          </p:cNvSpPr>
          <p:nvPr>
            <p:ph type="body" sz="quarter" idx="10"/>
          </p:nvPr>
        </p:nvSpPr>
        <p:spPr/>
        <p:txBody>
          <a:bodyPr>
            <a:normAutofit/>
          </a:bodyPr>
          <a:lstStyle/>
          <a:p>
            <a:pPr>
              <a:buClr>
                <a:schemeClr val="accent2"/>
              </a:buClr>
            </a:pPr>
            <a:r>
              <a:rPr lang="en-US" dirty="0"/>
              <a:t>Microsoft Search – included in your license</a:t>
            </a:r>
          </a:p>
          <a:p>
            <a:pPr>
              <a:buClr>
                <a:schemeClr val="accent2"/>
              </a:buClr>
            </a:pPr>
            <a:endParaRPr lang="en-US" dirty="0"/>
          </a:p>
          <a:p>
            <a:pPr>
              <a:buClr>
                <a:schemeClr val="accent2"/>
              </a:buClr>
            </a:pPr>
            <a:r>
              <a:rPr lang="en-US" dirty="0"/>
              <a:t>Index Quota</a:t>
            </a:r>
          </a:p>
          <a:p>
            <a:pPr lvl="1">
              <a:buClr>
                <a:schemeClr val="accent2"/>
              </a:buClr>
            </a:pPr>
            <a:r>
              <a:rPr lang="en-US" dirty="0"/>
              <a:t>E5 – 500 items per license (i.e. 1000 licenses = 500,000 items)</a:t>
            </a:r>
          </a:p>
          <a:p>
            <a:pPr lvl="1">
              <a:buClr>
                <a:schemeClr val="accent2"/>
              </a:buClr>
            </a:pPr>
            <a:r>
              <a:rPr lang="en-US" dirty="0"/>
              <a:t>Purchase additional at around £750 per instance per month for 1 million items</a:t>
            </a:r>
          </a:p>
          <a:p>
            <a:pPr>
              <a:buClr>
                <a:schemeClr val="accent2"/>
              </a:buClr>
            </a:pPr>
            <a:endParaRPr lang="en-US" dirty="0"/>
          </a:p>
          <a:p>
            <a:pPr>
              <a:buClr>
                <a:schemeClr val="accent2"/>
              </a:buClr>
            </a:pPr>
            <a:r>
              <a:rPr lang="en-US" dirty="0"/>
              <a:t>Current maximum is 7 million items</a:t>
            </a:r>
          </a:p>
        </p:txBody>
      </p:sp>
      <p:sp>
        <p:nvSpPr>
          <p:cNvPr id="7" name="Picture Placeholder 6">
            <a:extLst>
              <a:ext uri="{FF2B5EF4-FFF2-40B4-BE49-F238E27FC236}">
                <a16:creationId xmlns:a16="http://schemas.microsoft.com/office/drawing/2014/main" id="{0779FC6E-0E2D-4010-AAFF-F92F0906041C}"/>
              </a:ext>
            </a:extLst>
          </p:cNvPr>
          <p:cNvSpPr>
            <a:spLocks noGrp="1"/>
          </p:cNvSpPr>
          <p:nvPr>
            <p:ph type="pic" sz="quarter" idx="18"/>
          </p:nvPr>
        </p:nvSpPr>
        <p:spPr/>
      </p:sp>
      <p:sp>
        <p:nvSpPr>
          <p:cNvPr id="4" name="Text Placeholder 3">
            <a:extLst>
              <a:ext uri="{FF2B5EF4-FFF2-40B4-BE49-F238E27FC236}">
                <a16:creationId xmlns:a16="http://schemas.microsoft.com/office/drawing/2014/main" id="{AA02E22B-ACB0-A641-8FB6-4AC2CE41AF0A}"/>
              </a:ext>
            </a:extLst>
          </p:cNvPr>
          <p:cNvSpPr>
            <a:spLocks noGrp="1"/>
          </p:cNvSpPr>
          <p:nvPr>
            <p:ph type="body" sz="quarter" idx="20"/>
          </p:nvPr>
        </p:nvSpPr>
        <p:spPr/>
        <p:txBody>
          <a:bodyPr/>
          <a:lstStyle/>
          <a:p>
            <a:r>
              <a:rPr lang="en-US" dirty="0"/>
              <a:t>The “L” Word</a:t>
            </a:r>
          </a:p>
        </p:txBody>
      </p:sp>
      <p:sp>
        <p:nvSpPr>
          <p:cNvPr id="5" name="Rectangle 4">
            <a:extLst>
              <a:ext uri="{FF2B5EF4-FFF2-40B4-BE49-F238E27FC236}">
                <a16:creationId xmlns:a16="http://schemas.microsoft.com/office/drawing/2014/main" id="{8628D443-1D9D-B049-A2A4-ECA5521324A1}"/>
              </a:ext>
            </a:extLst>
          </p:cNvPr>
          <p:cNvSpPr/>
          <p:nvPr/>
        </p:nvSpPr>
        <p:spPr>
          <a:xfrm>
            <a:off x="2105891" y="6107276"/>
            <a:ext cx="7980218" cy="4433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https://</a:t>
            </a:r>
            <a:r>
              <a:rPr lang="en-US" dirty="0" err="1"/>
              <a:t>docs.microsoft.com</a:t>
            </a:r>
            <a:r>
              <a:rPr lang="en-US" dirty="0"/>
              <a:t>/</a:t>
            </a:r>
            <a:r>
              <a:rPr lang="en-US" dirty="0" err="1"/>
              <a:t>en</a:t>
            </a:r>
            <a:r>
              <a:rPr lang="en-US" dirty="0"/>
              <a:t>-us/</a:t>
            </a:r>
            <a:r>
              <a:rPr lang="en-US" dirty="0" err="1"/>
              <a:t>microsoftsearch</a:t>
            </a:r>
            <a:r>
              <a:rPr lang="en-US" dirty="0"/>
              <a:t>/licensing</a:t>
            </a:r>
          </a:p>
        </p:txBody>
      </p:sp>
    </p:spTree>
    <p:extLst>
      <p:ext uri="{BB962C8B-B14F-4D97-AF65-F5344CB8AC3E}">
        <p14:creationId xmlns:p14="http://schemas.microsoft.com/office/powerpoint/2010/main" val="2940126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D894C4-231C-4000-BB0B-23CC151C5F9B}"/>
              </a:ext>
            </a:extLst>
          </p:cNvPr>
          <p:cNvSpPr>
            <a:spLocks noGrp="1"/>
          </p:cNvSpPr>
          <p:nvPr>
            <p:ph type="body" sz="quarter" idx="10"/>
          </p:nvPr>
        </p:nvSpPr>
        <p:spPr/>
        <p:txBody>
          <a:bodyPr/>
          <a:lstStyle/>
          <a:p>
            <a:endParaRPr lang="en-GB" dirty="0"/>
          </a:p>
        </p:txBody>
      </p:sp>
      <p:sp>
        <p:nvSpPr>
          <p:cNvPr id="6" name="Text Placeholder 5">
            <a:extLst>
              <a:ext uri="{FF2B5EF4-FFF2-40B4-BE49-F238E27FC236}">
                <a16:creationId xmlns:a16="http://schemas.microsoft.com/office/drawing/2014/main" id="{39DB8656-D18E-4FCC-AAC1-F7A9E259ECD6}"/>
              </a:ext>
            </a:extLst>
          </p:cNvPr>
          <p:cNvSpPr>
            <a:spLocks noGrp="1"/>
          </p:cNvSpPr>
          <p:nvPr>
            <p:ph type="body" sz="quarter" idx="19"/>
          </p:nvPr>
        </p:nvSpPr>
        <p:spPr/>
        <p:txBody>
          <a:bodyPr/>
          <a:lstStyle/>
          <a:p>
            <a:endParaRPr lang="en-GB"/>
          </a:p>
        </p:txBody>
      </p:sp>
      <p:sp>
        <p:nvSpPr>
          <p:cNvPr id="5" name="Text Placeholder 4">
            <a:extLst>
              <a:ext uri="{FF2B5EF4-FFF2-40B4-BE49-F238E27FC236}">
                <a16:creationId xmlns:a16="http://schemas.microsoft.com/office/drawing/2014/main" id="{7B079929-3A5D-471F-A51F-F609CFF6D1B6}"/>
              </a:ext>
            </a:extLst>
          </p:cNvPr>
          <p:cNvSpPr>
            <a:spLocks noGrp="1"/>
          </p:cNvSpPr>
          <p:nvPr>
            <p:ph type="body" sz="quarter" idx="18"/>
          </p:nvPr>
        </p:nvSpPr>
        <p:spPr/>
        <p:txBody>
          <a:bodyPr/>
          <a:lstStyle/>
          <a:p>
            <a:r>
              <a:rPr lang="en-GB" dirty="0"/>
              <a:t>The future</a:t>
            </a:r>
          </a:p>
        </p:txBody>
      </p:sp>
      <p:sp>
        <p:nvSpPr>
          <p:cNvPr id="2" name="Title 1">
            <a:extLst>
              <a:ext uri="{FF2B5EF4-FFF2-40B4-BE49-F238E27FC236}">
                <a16:creationId xmlns:a16="http://schemas.microsoft.com/office/drawing/2014/main" id="{227380B1-530C-41B9-9621-3401E880E27F}"/>
              </a:ext>
            </a:extLst>
          </p:cNvPr>
          <p:cNvSpPr>
            <a:spLocks noGrp="1"/>
          </p:cNvSpPr>
          <p:nvPr>
            <p:ph type="title" idx="4294967295"/>
          </p:nvPr>
        </p:nvSpPr>
        <p:spPr>
          <a:xfrm>
            <a:off x="0" y="0"/>
            <a:ext cx="0" cy="0"/>
          </a:xfrm>
        </p:spPr>
        <p:txBody>
          <a:bodyPr>
            <a:normAutofit fontScale="90000"/>
          </a:bodyPr>
          <a:lstStyle/>
          <a:p>
            <a:endParaRPr lang="en-GB" dirty="0"/>
          </a:p>
        </p:txBody>
      </p:sp>
      <p:graphicFrame>
        <p:nvGraphicFramePr>
          <p:cNvPr id="4" name="Diagram 3">
            <a:extLst>
              <a:ext uri="{FF2B5EF4-FFF2-40B4-BE49-F238E27FC236}">
                <a16:creationId xmlns:a16="http://schemas.microsoft.com/office/drawing/2014/main" id="{AE8574F3-6BDA-6B4E-87EC-09D3179D94D3}"/>
              </a:ext>
            </a:extLst>
          </p:cNvPr>
          <p:cNvGraphicFramePr/>
          <p:nvPr/>
        </p:nvGraphicFramePr>
        <p:xfrm>
          <a:off x="766064" y="2244792"/>
          <a:ext cx="10515600" cy="3949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7329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3" name="Text Placeholder 2">
            <a:extLst>
              <a:ext uri="{FF2B5EF4-FFF2-40B4-BE49-F238E27FC236}">
                <a16:creationId xmlns:a16="http://schemas.microsoft.com/office/drawing/2014/main" id="{07E59405-9079-48B1-B0C8-BABF0B0050C9}"/>
              </a:ext>
            </a:extLst>
          </p:cNvPr>
          <p:cNvSpPr>
            <a:spLocks noGrp="1"/>
          </p:cNvSpPr>
          <p:nvPr>
            <p:ph type="body" sz="quarter" idx="18"/>
          </p:nvPr>
        </p:nvSpPr>
        <p:spPr/>
        <p:txBody>
          <a:bodyPr/>
          <a:lstStyle/>
          <a:p>
            <a:r>
              <a:rPr lang="en-GB" dirty="0"/>
              <a:t>Roadmap</a:t>
            </a:r>
          </a:p>
        </p:txBody>
      </p:sp>
      <p:sp>
        <p:nvSpPr>
          <p:cNvPr id="2295" name="Google Shape;2295;p39"/>
          <p:cNvSpPr txBox="1">
            <a:spLocks noGrp="1"/>
          </p:cNvSpPr>
          <p:nvPr>
            <p:ph type="sldNum" idx="4294967295"/>
          </p:nvPr>
        </p:nvSpPr>
        <p:spPr>
          <a:xfrm>
            <a:off x="11582400" y="6181725"/>
            <a:ext cx="609600" cy="625475"/>
          </a:xfrm>
          <a:prstGeom prst="rect">
            <a:avLst/>
          </a:prstGeom>
        </p:spPr>
        <p:txBody>
          <a:bodyPr spcFirstLastPara="1" wrap="square" lIns="0" tIns="0" rIns="0" bIns="0" anchor="b" anchorCtr="0">
            <a:noAutofit/>
          </a:bodyPr>
          <a:lstStyle/>
          <a:p>
            <a:fld id="{00000000-1234-1234-1234-123412341234}" type="slidenum">
              <a:rPr lang="en"/>
              <a:pPr/>
              <a:t>33</a:t>
            </a:fld>
            <a:endParaRPr/>
          </a:p>
        </p:txBody>
      </p:sp>
      <p:sp>
        <p:nvSpPr>
          <p:cNvPr id="2296" name="Google Shape;2296;p39"/>
          <p:cNvSpPr/>
          <p:nvPr/>
        </p:nvSpPr>
        <p:spPr>
          <a:xfrm>
            <a:off x="0" y="3161373"/>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121900" tIns="60933" rIns="121900" bIns="60933" anchor="ctr" anchorCtr="0">
            <a:noAutofit/>
          </a:bodyPr>
          <a:lstStyle/>
          <a:p>
            <a:endParaRPr sz="2400">
              <a:latin typeface="Calibri"/>
              <a:ea typeface="Calibri"/>
              <a:cs typeface="Calibri"/>
              <a:sym typeface="Calibri"/>
            </a:endParaRPr>
          </a:p>
        </p:txBody>
      </p:sp>
      <p:sp>
        <p:nvSpPr>
          <p:cNvPr id="2297" name="Google Shape;2297;p39"/>
          <p:cNvSpPr/>
          <p:nvPr/>
        </p:nvSpPr>
        <p:spPr>
          <a:xfrm>
            <a:off x="0" y="3161373"/>
            <a:ext cx="12192000" cy="1348057"/>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121900" tIns="60933" rIns="121900" bIns="60933" anchor="ctr" anchorCtr="0">
            <a:noAutofit/>
          </a:bodyPr>
          <a:lstStyle/>
          <a:p>
            <a:endParaRPr sz="2400">
              <a:solidFill>
                <a:schemeClr val="lt1"/>
              </a:solidFill>
              <a:latin typeface="Calibri"/>
              <a:ea typeface="Calibri"/>
              <a:cs typeface="Calibri"/>
              <a:sym typeface="Calibri"/>
            </a:endParaRPr>
          </a:p>
        </p:txBody>
      </p:sp>
      <p:grpSp>
        <p:nvGrpSpPr>
          <p:cNvPr id="2298" name="Google Shape;2298;p39"/>
          <p:cNvGrpSpPr/>
          <p:nvPr/>
        </p:nvGrpSpPr>
        <p:grpSpPr>
          <a:xfrm>
            <a:off x="2381785" y="2271201"/>
            <a:ext cx="631200" cy="631200"/>
            <a:chOff x="1786339" y="1703401"/>
            <a:chExt cx="473400" cy="473400"/>
          </a:xfrm>
        </p:grpSpPr>
        <p:sp>
          <p:nvSpPr>
            <p:cNvPr id="2299" name="Google Shape;2299;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2300" name="Google Shape;2300;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2"/>
                  </a:solidFill>
                  <a:latin typeface="Barlow"/>
                  <a:ea typeface="Barlow"/>
                  <a:cs typeface="Barlow"/>
                  <a:sym typeface="Barlow"/>
                </a:rPr>
                <a:t>1</a:t>
              </a:r>
              <a:endParaRPr sz="800">
                <a:solidFill>
                  <a:schemeClr val="dk2"/>
                </a:solidFill>
                <a:latin typeface="Barlow"/>
                <a:ea typeface="Barlow"/>
                <a:cs typeface="Barlow"/>
                <a:sym typeface="Barlow"/>
              </a:endParaRPr>
            </a:p>
          </p:txBody>
        </p:sp>
      </p:grpSp>
      <p:grpSp>
        <p:nvGrpSpPr>
          <p:cNvPr id="2301" name="Google Shape;2301;p39"/>
          <p:cNvGrpSpPr/>
          <p:nvPr/>
        </p:nvGrpSpPr>
        <p:grpSpPr>
          <a:xfrm>
            <a:off x="5085887" y="2271201"/>
            <a:ext cx="631200" cy="631200"/>
            <a:chOff x="3814414" y="1703401"/>
            <a:chExt cx="473400" cy="473400"/>
          </a:xfrm>
        </p:grpSpPr>
        <p:sp>
          <p:nvSpPr>
            <p:cNvPr id="2302" name="Google Shape;2302;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2303" name="Google Shape;2303;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2"/>
                  </a:solidFill>
                  <a:latin typeface="Barlow"/>
                  <a:ea typeface="Barlow"/>
                  <a:cs typeface="Barlow"/>
                  <a:sym typeface="Barlow"/>
                </a:rPr>
                <a:t>3</a:t>
              </a:r>
              <a:endParaRPr sz="800">
                <a:solidFill>
                  <a:schemeClr val="dk2"/>
                </a:solidFill>
                <a:latin typeface="Barlow"/>
                <a:ea typeface="Barlow"/>
                <a:cs typeface="Barlow"/>
                <a:sym typeface="Barlow"/>
              </a:endParaRPr>
            </a:p>
          </p:txBody>
        </p:sp>
      </p:grpSp>
      <p:grpSp>
        <p:nvGrpSpPr>
          <p:cNvPr id="2304" name="Google Shape;2304;p39"/>
          <p:cNvGrpSpPr/>
          <p:nvPr/>
        </p:nvGrpSpPr>
        <p:grpSpPr>
          <a:xfrm>
            <a:off x="7789985" y="2271201"/>
            <a:ext cx="631200" cy="631200"/>
            <a:chOff x="5842489" y="1703401"/>
            <a:chExt cx="473400" cy="473400"/>
          </a:xfrm>
        </p:grpSpPr>
        <p:sp>
          <p:nvSpPr>
            <p:cNvPr id="2305" name="Google Shape;2305;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2306" name="Google Shape;2306;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2"/>
                  </a:solidFill>
                  <a:latin typeface="Barlow"/>
                  <a:ea typeface="Barlow"/>
                  <a:cs typeface="Barlow"/>
                  <a:sym typeface="Barlow"/>
                </a:rPr>
                <a:t>5</a:t>
              </a:r>
              <a:endParaRPr sz="800">
                <a:solidFill>
                  <a:schemeClr val="dk2"/>
                </a:solidFill>
                <a:latin typeface="Barlow"/>
                <a:ea typeface="Barlow"/>
                <a:cs typeface="Barlow"/>
                <a:sym typeface="Barlow"/>
              </a:endParaRPr>
            </a:p>
          </p:txBody>
        </p:sp>
      </p:grpSp>
      <p:grpSp>
        <p:nvGrpSpPr>
          <p:cNvPr id="2307" name="Google Shape;2307;p39"/>
          <p:cNvGrpSpPr/>
          <p:nvPr/>
        </p:nvGrpSpPr>
        <p:grpSpPr>
          <a:xfrm>
            <a:off x="9174420" y="4768401"/>
            <a:ext cx="631200" cy="631200"/>
            <a:chOff x="6880814" y="3576300"/>
            <a:chExt cx="473400" cy="473400"/>
          </a:xfrm>
        </p:grpSpPr>
        <p:sp>
          <p:nvSpPr>
            <p:cNvPr id="2308" name="Google Shape;2308;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2309" name="Google Shape;2309;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2"/>
                  </a:solidFill>
                  <a:latin typeface="Barlow"/>
                  <a:ea typeface="Barlow"/>
                  <a:cs typeface="Barlow"/>
                  <a:sym typeface="Barlow"/>
                </a:rPr>
                <a:t>6</a:t>
              </a:r>
              <a:endParaRPr sz="800">
                <a:solidFill>
                  <a:schemeClr val="dk2"/>
                </a:solidFill>
                <a:latin typeface="Barlow"/>
                <a:ea typeface="Barlow"/>
                <a:cs typeface="Barlow"/>
                <a:sym typeface="Barlow"/>
              </a:endParaRPr>
            </a:p>
          </p:txBody>
        </p:sp>
      </p:grpSp>
      <p:grpSp>
        <p:nvGrpSpPr>
          <p:cNvPr id="2310" name="Google Shape;2310;p39"/>
          <p:cNvGrpSpPr/>
          <p:nvPr/>
        </p:nvGrpSpPr>
        <p:grpSpPr>
          <a:xfrm>
            <a:off x="6470319" y="4768401"/>
            <a:ext cx="631200" cy="631200"/>
            <a:chOff x="4852739" y="3576300"/>
            <a:chExt cx="473400" cy="473400"/>
          </a:xfrm>
        </p:grpSpPr>
        <p:sp>
          <p:nvSpPr>
            <p:cNvPr id="2311" name="Google Shape;2311;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2312" name="Google Shape;2312;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2"/>
                  </a:solidFill>
                  <a:latin typeface="Barlow"/>
                  <a:ea typeface="Barlow"/>
                  <a:cs typeface="Barlow"/>
                  <a:sym typeface="Barlow"/>
                </a:rPr>
                <a:t>4</a:t>
              </a:r>
              <a:endParaRPr sz="800">
                <a:solidFill>
                  <a:schemeClr val="dk2"/>
                </a:solidFill>
                <a:latin typeface="Barlow"/>
                <a:ea typeface="Barlow"/>
                <a:cs typeface="Barlow"/>
                <a:sym typeface="Barlow"/>
              </a:endParaRPr>
            </a:p>
          </p:txBody>
        </p:sp>
      </p:grpSp>
      <p:grpSp>
        <p:nvGrpSpPr>
          <p:cNvPr id="2313" name="Google Shape;2313;p39"/>
          <p:cNvGrpSpPr/>
          <p:nvPr/>
        </p:nvGrpSpPr>
        <p:grpSpPr>
          <a:xfrm>
            <a:off x="3766219" y="4768401"/>
            <a:ext cx="631200" cy="631200"/>
            <a:chOff x="2824664" y="3576300"/>
            <a:chExt cx="473400" cy="473400"/>
          </a:xfrm>
        </p:grpSpPr>
        <p:sp>
          <p:nvSpPr>
            <p:cNvPr id="2314" name="Google Shape;2314;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121900" tIns="121900" rIns="121900" bIns="121900" anchor="ctr" anchorCtr="0">
              <a:noAutofit/>
            </a:bodyPr>
            <a:lstStyle/>
            <a:p>
              <a:endParaRPr sz="2400">
                <a:latin typeface="Barlow"/>
                <a:ea typeface="Barlow"/>
                <a:cs typeface="Barlow"/>
                <a:sym typeface="Barlow"/>
              </a:endParaRPr>
            </a:p>
          </p:txBody>
        </p:sp>
        <p:sp>
          <p:nvSpPr>
            <p:cNvPr id="2315" name="Google Shape;2315;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algn="ctr"/>
              <a:r>
                <a:rPr lang="en" sz="800">
                  <a:solidFill>
                    <a:schemeClr val="dk2"/>
                  </a:solidFill>
                  <a:latin typeface="Barlow"/>
                  <a:ea typeface="Barlow"/>
                  <a:cs typeface="Barlow"/>
                  <a:sym typeface="Barlow"/>
                </a:rPr>
                <a:t>2</a:t>
              </a:r>
              <a:endParaRPr sz="800">
                <a:solidFill>
                  <a:schemeClr val="dk2"/>
                </a:solidFill>
                <a:latin typeface="Barlow"/>
                <a:ea typeface="Barlow"/>
                <a:cs typeface="Barlow"/>
                <a:sym typeface="Barlow"/>
              </a:endParaRPr>
            </a:p>
          </p:txBody>
        </p:sp>
      </p:grpSp>
      <p:sp>
        <p:nvSpPr>
          <p:cNvPr id="2316" name="Google Shape;2316;p39"/>
          <p:cNvSpPr txBox="1"/>
          <p:nvPr/>
        </p:nvSpPr>
        <p:spPr>
          <a:xfrm>
            <a:off x="1574478" y="1541468"/>
            <a:ext cx="2302932" cy="711200"/>
          </a:xfrm>
          <a:prstGeom prst="rect">
            <a:avLst/>
          </a:prstGeom>
          <a:noFill/>
          <a:ln>
            <a:noFill/>
          </a:ln>
        </p:spPr>
        <p:txBody>
          <a:bodyPr spcFirstLastPara="1" wrap="square" lIns="0" tIns="0" rIns="0" bIns="0" anchor="b" anchorCtr="0">
            <a:noAutofit/>
          </a:bodyPr>
          <a:lstStyle/>
          <a:p>
            <a:pPr algn="ctr"/>
            <a:r>
              <a:rPr lang="en" sz="2400" dirty="0">
                <a:solidFill>
                  <a:schemeClr val="dk2"/>
                </a:solidFill>
                <a:latin typeface="Barlow"/>
                <a:ea typeface="Barlow"/>
                <a:cs typeface="Barlow"/>
                <a:sym typeface="Barlow"/>
              </a:rPr>
              <a:t>Related work search</a:t>
            </a:r>
            <a:endParaRPr sz="2400" dirty="0">
              <a:solidFill>
                <a:schemeClr val="dk2"/>
              </a:solidFill>
              <a:latin typeface="Barlow"/>
              <a:ea typeface="Barlow"/>
              <a:cs typeface="Barlow"/>
              <a:sym typeface="Barlow"/>
            </a:endParaRPr>
          </a:p>
        </p:txBody>
      </p:sp>
      <p:sp>
        <p:nvSpPr>
          <p:cNvPr id="2317" name="Google Shape;2317;p39"/>
          <p:cNvSpPr txBox="1"/>
          <p:nvPr/>
        </p:nvSpPr>
        <p:spPr>
          <a:xfrm>
            <a:off x="4237617" y="1541468"/>
            <a:ext cx="2302932" cy="711200"/>
          </a:xfrm>
          <a:prstGeom prst="rect">
            <a:avLst/>
          </a:prstGeom>
          <a:noFill/>
          <a:ln>
            <a:noFill/>
          </a:ln>
        </p:spPr>
        <p:txBody>
          <a:bodyPr spcFirstLastPara="1" wrap="square" lIns="0" tIns="0" rIns="0" bIns="0" anchor="b" anchorCtr="0">
            <a:noAutofit/>
          </a:bodyPr>
          <a:lstStyle/>
          <a:p>
            <a:pPr algn="ctr"/>
            <a:r>
              <a:rPr lang="en-GB" sz="2400" dirty="0">
                <a:solidFill>
                  <a:schemeClr val="dk2"/>
                </a:solidFill>
                <a:latin typeface="Barlow"/>
                <a:ea typeface="Barlow"/>
                <a:cs typeface="Barlow"/>
                <a:sym typeface="Barlow"/>
              </a:rPr>
              <a:t>Coherent Workplace Search</a:t>
            </a:r>
          </a:p>
        </p:txBody>
      </p:sp>
      <p:sp>
        <p:nvSpPr>
          <p:cNvPr id="2318" name="Google Shape;2318;p39"/>
          <p:cNvSpPr txBox="1"/>
          <p:nvPr/>
        </p:nvSpPr>
        <p:spPr>
          <a:xfrm>
            <a:off x="6982691" y="1541468"/>
            <a:ext cx="2302932" cy="711200"/>
          </a:xfrm>
          <a:prstGeom prst="rect">
            <a:avLst/>
          </a:prstGeom>
          <a:noFill/>
          <a:ln>
            <a:noFill/>
          </a:ln>
        </p:spPr>
        <p:txBody>
          <a:bodyPr spcFirstLastPara="1" wrap="square" lIns="0" tIns="0" rIns="0" bIns="0" anchor="b" anchorCtr="0">
            <a:noAutofit/>
          </a:bodyPr>
          <a:lstStyle/>
          <a:p>
            <a:pPr algn="ctr"/>
            <a:r>
              <a:rPr lang="en" sz="2400" dirty="0">
                <a:solidFill>
                  <a:schemeClr val="dk2"/>
                </a:solidFill>
                <a:latin typeface="Barlow"/>
                <a:ea typeface="Barlow"/>
                <a:cs typeface="Barlow"/>
                <a:sym typeface="Barlow"/>
              </a:rPr>
              <a:t>Conversations Search in SharePoint and </a:t>
            </a:r>
            <a:r>
              <a:rPr lang="en" sz="2400" dirty="0" err="1">
                <a:solidFill>
                  <a:schemeClr val="dk2"/>
                </a:solidFill>
                <a:latin typeface="Barlow"/>
                <a:ea typeface="Barlow"/>
                <a:cs typeface="Barlow"/>
                <a:sym typeface="Barlow"/>
              </a:rPr>
              <a:t>Office.com</a:t>
            </a:r>
            <a:endParaRPr sz="2400" dirty="0">
              <a:solidFill>
                <a:schemeClr val="dk2"/>
              </a:solidFill>
              <a:latin typeface="Barlow"/>
              <a:ea typeface="Barlow"/>
              <a:cs typeface="Barlow"/>
              <a:sym typeface="Barlow"/>
            </a:endParaRPr>
          </a:p>
        </p:txBody>
      </p:sp>
      <p:sp>
        <p:nvSpPr>
          <p:cNvPr id="2319" name="Google Shape;2319;p39"/>
          <p:cNvSpPr txBox="1"/>
          <p:nvPr/>
        </p:nvSpPr>
        <p:spPr>
          <a:xfrm>
            <a:off x="2916829" y="5418135"/>
            <a:ext cx="2315248" cy="711200"/>
          </a:xfrm>
          <a:prstGeom prst="rect">
            <a:avLst/>
          </a:prstGeom>
          <a:noFill/>
          <a:ln>
            <a:noFill/>
          </a:ln>
        </p:spPr>
        <p:txBody>
          <a:bodyPr spcFirstLastPara="1" wrap="square" lIns="0" tIns="0" rIns="0" bIns="0" anchor="t" anchorCtr="0">
            <a:noAutofit/>
          </a:bodyPr>
          <a:lstStyle/>
          <a:p>
            <a:pPr algn="ctr"/>
            <a:r>
              <a:rPr lang="en" sz="2400" dirty="0">
                <a:solidFill>
                  <a:schemeClr val="dk2"/>
                </a:solidFill>
                <a:latin typeface="Barlow"/>
                <a:ea typeface="Barlow"/>
                <a:cs typeface="Barlow"/>
                <a:sym typeface="Barlow"/>
              </a:rPr>
              <a:t>Custom verticals and refiners</a:t>
            </a:r>
            <a:endParaRPr sz="2400" dirty="0">
              <a:solidFill>
                <a:schemeClr val="dk2"/>
              </a:solidFill>
              <a:latin typeface="Barlow"/>
              <a:ea typeface="Barlow"/>
              <a:cs typeface="Barlow"/>
              <a:sym typeface="Barlow"/>
            </a:endParaRPr>
          </a:p>
        </p:txBody>
      </p:sp>
      <p:sp>
        <p:nvSpPr>
          <p:cNvPr id="2320" name="Google Shape;2320;p39"/>
          <p:cNvSpPr txBox="1"/>
          <p:nvPr/>
        </p:nvSpPr>
        <p:spPr>
          <a:xfrm>
            <a:off x="5620936" y="5418135"/>
            <a:ext cx="2315248" cy="711200"/>
          </a:xfrm>
          <a:prstGeom prst="rect">
            <a:avLst/>
          </a:prstGeom>
          <a:noFill/>
          <a:ln>
            <a:noFill/>
          </a:ln>
        </p:spPr>
        <p:txBody>
          <a:bodyPr spcFirstLastPara="1" wrap="square" lIns="0" tIns="0" rIns="0" bIns="0" anchor="t" anchorCtr="0">
            <a:noAutofit/>
          </a:bodyPr>
          <a:lstStyle/>
          <a:p>
            <a:pPr algn="ctr"/>
            <a:r>
              <a:rPr lang="en-GB" sz="2400" dirty="0">
                <a:solidFill>
                  <a:schemeClr val="dk2"/>
                </a:solidFill>
                <a:latin typeface="Barlow"/>
                <a:ea typeface="Barlow"/>
                <a:cs typeface="Barlow"/>
                <a:sym typeface="Barlow"/>
              </a:rPr>
              <a:t>Azure Cognitive Search results in Microsoft Search</a:t>
            </a:r>
          </a:p>
        </p:txBody>
      </p:sp>
      <p:sp>
        <p:nvSpPr>
          <p:cNvPr id="2321" name="Google Shape;2321;p39"/>
          <p:cNvSpPr txBox="1"/>
          <p:nvPr/>
        </p:nvSpPr>
        <p:spPr>
          <a:xfrm>
            <a:off x="8325043" y="5418135"/>
            <a:ext cx="2315248" cy="711200"/>
          </a:xfrm>
          <a:prstGeom prst="rect">
            <a:avLst/>
          </a:prstGeom>
          <a:noFill/>
          <a:ln>
            <a:noFill/>
          </a:ln>
        </p:spPr>
        <p:txBody>
          <a:bodyPr spcFirstLastPara="1" wrap="square" lIns="0" tIns="0" rIns="0" bIns="0" anchor="t" anchorCtr="0">
            <a:noAutofit/>
          </a:bodyPr>
          <a:lstStyle/>
          <a:p>
            <a:pPr algn="ctr"/>
            <a:r>
              <a:rPr lang="en-GB" sz="2400" dirty="0">
                <a:solidFill>
                  <a:schemeClr val="dk2"/>
                </a:solidFill>
                <a:latin typeface="Barlow"/>
                <a:ea typeface="Barlow"/>
                <a:cs typeface="Barlow"/>
                <a:sym typeface="Barlow"/>
              </a:rPr>
              <a:t>Search video transcript for Stream</a:t>
            </a:r>
          </a:p>
        </p:txBody>
      </p:sp>
      <p:sp>
        <p:nvSpPr>
          <p:cNvPr id="31" name="TextBox 30">
            <a:extLst>
              <a:ext uri="{FF2B5EF4-FFF2-40B4-BE49-F238E27FC236}">
                <a16:creationId xmlns:a16="http://schemas.microsoft.com/office/drawing/2014/main" id="{07E9E0A9-0088-4AAA-B66A-7EC30A993F00}"/>
              </a:ext>
            </a:extLst>
          </p:cNvPr>
          <p:cNvSpPr txBox="1"/>
          <p:nvPr/>
        </p:nvSpPr>
        <p:spPr>
          <a:xfrm>
            <a:off x="50766" y="6396765"/>
            <a:ext cx="9754853" cy="461665"/>
          </a:xfrm>
          <a:prstGeom prst="rect">
            <a:avLst/>
          </a:prstGeom>
          <a:noFill/>
        </p:spPr>
        <p:txBody>
          <a:bodyPr wrap="square">
            <a:spAutoFit/>
          </a:bodyPr>
          <a:lstStyle/>
          <a:p>
            <a:r>
              <a:rPr lang="en-GB" sz="2400" dirty="0">
                <a:hlinkClick r:id="rId3"/>
              </a:rPr>
              <a:t>Microsoft 365 Roadmap - See What's Coming | Microsoft Search</a:t>
            </a:r>
            <a:endParaRPr lang="en-GB" sz="2400" dirty="0"/>
          </a:p>
        </p:txBody>
      </p:sp>
    </p:spTree>
    <p:extLst>
      <p:ext uri="{BB962C8B-B14F-4D97-AF65-F5344CB8AC3E}">
        <p14:creationId xmlns:p14="http://schemas.microsoft.com/office/powerpoint/2010/main" val="1894431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D2F53E-3B70-8B48-8F06-BB5C5CAAC986}"/>
              </a:ext>
            </a:extLst>
          </p:cNvPr>
          <p:cNvSpPr>
            <a:spLocks noGrp="1"/>
          </p:cNvSpPr>
          <p:nvPr>
            <p:ph type="body" sz="quarter" idx="10"/>
          </p:nvPr>
        </p:nvSpPr>
        <p:spPr/>
        <p:txBody>
          <a:bodyPr/>
          <a:lstStyle/>
          <a:p>
            <a:r>
              <a:rPr lang="en-US" dirty="0"/>
              <a:t>Thank You </a:t>
            </a:r>
          </a:p>
        </p:txBody>
      </p:sp>
    </p:spTree>
    <p:extLst>
      <p:ext uri="{BB962C8B-B14F-4D97-AF65-F5344CB8AC3E}">
        <p14:creationId xmlns:p14="http://schemas.microsoft.com/office/powerpoint/2010/main" val="1607202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3F3F89-3FA8-43DC-8975-8B726D42366B}"/>
              </a:ext>
            </a:extLst>
          </p:cNvPr>
          <p:cNvSpPr>
            <a:spLocks noGrp="1"/>
          </p:cNvSpPr>
          <p:nvPr>
            <p:ph type="title"/>
          </p:nvPr>
        </p:nvSpPr>
        <p:spPr>
          <a:xfrm>
            <a:off x="1175904" y="365125"/>
            <a:ext cx="10177896" cy="1325563"/>
          </a:xfrm>
        </p:spPr>
        <p:txBody>
          <a:bodyPr/>
          <a:lstStyle/>
          <a:p>
            <a:pPr algn="ctr"/>
            <a:r>
              <a:rPr lang="en-US"/>
              <a:t>Massive Thanks to Our Sponsors!</a:t>
            </a:r>
          </a:p>
        </p:txBody>
      </p:sp>
      <p:sp>
        <p:nvSpPr>
          <p:cNvPr id="4" name="Content Placeholder 3">
            <a:extLst>
              <a:ext uri="{FF2B5EF4-FFF2-40B4-BE49-F238E27FC236}">
                <a16:creationId xmlns:a16="http://schemas.microsoft.com/office/drawing/2014/main" id="{C0D7AAC8-5613-45AA-BA8E-8FC7DDEB46DB}"/>
              </a:ext>
            </a:extLst>
          </p:cNvPr>
          <p:cNvSpPr>
            <a:spLocks noGrp="1"/>
          </p:cNvSpPr>
          <p:nvPr>
            <p:ph idx="1"/>
          </p:nvPr>
        </p:nvSpPr>
        <p:spPr>
          <a:xfrm>
            <a:off x="2184072" y="1661746"/>
            <a:ext cx="5178014" cy="4515217"/>
          </a:xfrm>
          <a:solidFill>
            <a:schemeClr val="bg1"/>
          </a:solidFill>
        </p:spPr>
        <p:txBody>
          <a:bodyPr vert="horz" lIns="91440" tIns="45720" rIns="91440" bIns="45720" rtlCol="0" anchor="t">
            <a:normAutofit/>
          </a:bodyPr>
          <a:lstStyle/>
          <a:p>
            <a:pPr marL="0" indent="0">
              <a:buNone/>
            </a:pPr>
            <a:r>
              <a:rPr lang="en-US"/>
              <a:t>   </a:t>
            </a:r>
          </a:p>
        </p:txBody>
      </p:sp>
      <p:sp>
        <p:nvSpPr>
          <p:cNvPr id="5" name="Footer Placeholder 4">
            <a:extLst>
              <a:ext uri="{FF2B5EF4-FFF2-40B4-BE49-F238E27FC236}">
                <a16:creationId xmlns:a16="http://schemas.microsoft.com/office/drawing/2014/main" id="{E57F77AB-7893-4345-A455-DB70FAF85D8D}"/>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B4C8">
                    <a:lumMod val="75000"/>
                  </a:srgbClr>
                </a:solidFill>
                <a:effectLst/>
                <a:uLnTx/>
                <a:uFillTx/>
                <a:latin typeface="Franklin Gothic Book" panose="020B0503020102020204"/>
                <a:ea typeface="+mn-ea"/>
                <a:cs typeface="+mn-cs"/>
              </a:rPr>
              <a:t>#M365CHI22    |    @M365Chicago    |    m365chicago.com</a:t>
            </a:r>
          </a:p>
        </p:txBody>
      </p:sp>
      <p:pic>
        <p:nvPicPr>
          <p:cNvPr id="6" name="Picture 5">
            <a:extLst>
              <a:ext uri="{FF2B5EF4-FFF2-40B4-BE49-F238E27FC236}">
                <a16:creationId xmlns:a16="http://schemas.microsoft.com/office/drawing/2014/main" id="{E08A3D87-E834-4D4F-AB97-877DFE0BC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941" y="3500385"/>
            <a:ext cx="4292276" cy="16510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eeam">
            <a:extLst>
              <a:ext uri="{FF2B5EF4-FFF2-40B4-BE49-F238E27FC236}">
                <a16:creationId xmlns:a16="http://schemas.microsoft.com/office/drawing/2014/main" id="{27EAA958-128A-4BC5-B631-3DC1AEEC0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2636" y="1874251"/>
            <a:ext cx="2792862" cy="10476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
            <a:extLst>
              <a:ext uri="{FF2B5EF4-FFF2-40B4-BE49-F238E27FC236}">
                <a16:creationId xmlns:a16="http://schemas.microsoft.com/office/drawing/2014/main" id="{A88004B1-846E-420E-BF6A-D7B472D98948}"/>
              </a:ext>
            </a:extLst>
          </p:cNvPr>
          <p:cNvSpPr txBox="1"/>
          <p:nvPr/>
        </p:nvSpPr>
        <p:spPr>
          <a:xfrm>
            <a:off x="0" y="3503011"/>
            <a:ext cx="2325405"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Franklin Gothic Heavy"/>
                <a:ea typeface="+mn-ea"/>
                <a:cs typeface="+mn-cs"/>
              </a:rPr>
              <a:t>Silver Partners</a:t>
            </a:r>
            <a:endParaRPr kumimoji="0" lang="en-US" sz="1800" b="0" i="0" u="none" strike="noStrike" kern="1200" cap="none" spc="0" normalizeH="0" baseline="0" noProof="0">
              <a:ln>
                <a:noFill/>
              </a:ln>
              <a:solidFill>
                <a:prstClr val="black"/>
              </a:solidFill>
              <a:effectLst/>
              <a:uLnTx/>
              <a:uFillTx/>
              <a:latin typeface="Franklin Gothic Heavy"/>
              <a:ea typeface="+mn-ea"/>
              <a:cs typeface="+mn-cs"/>
            </a:endParaRPr>
          </a:p>
        </p:txBody>
      </p:sp>
      <p:sp>
        <p:nvSpPr>
          <p:cNvPr id="9" name="TextBox 4">
            <a:extLst>
              <a:ext uri="{FF2B5EF4-FFF2-40B4-BE49-F238E27FC236}">
                <a16:creationId xmlns:a16="http://schemas.microsoft.com/office/drawing/2014/main" id="{1EC4695C-693B-428F-97A0-0AC52846D16A}"/>
              </a:ext>
            </a:extLst>
          </p:cNvPr>
          <p:cNvSpPr txBox="1"/>
          <p:nvPr/>
        </p:nvSpPr>
        <p:spPr>
          <a:xfrm>
            <a:off x="523334" y="2061626"/>
            <a:ext cx="2010654" cy="64633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Franklin Gothic Heavy"/>
                <a:ea typeface="+mn-ea"/>
                <a:cs typeface="+mn-cs"/>
              </a:rPr>
              <a:t>Gold Partner</a:t>
            </a:r>
            <a:r>
              <a:rPr kumimoji="0" lang="en-US" sz="1800" b="0" i="0" u="none" strike="noStrike" kern="1200" cap="none" spc="0" normalizeH="0" baseline="0" noProof="0">
                <a:ln>
                  <a:noFill/>
                </a:ln>
                <a:solidFill>
                  <a:srgbClr val="000000"/>
                </a:solidFill>
                <a:effectLst/>
                <a:uLnTx/>
                <a:uFillTx/>
                <a:latin typeface="WordVisiCarriageReturn_MSFontService"/>
                <a:ea typeface="+mn-ea"/>
                <a:cs typeface="+mn-cs"/>
              </a:rPr>
              <a:t> </a:t>
            </a:r>
            <a:br>
              <a:rPr kumimoji="0" lang="en-US" sz="1800" b="0" i="0" u="none" strike="noStrike" kern="1200" cap="none" spc="0" normalizeH="0" baseline="0" noProof="0">
                <a:ln>
                  <a:noFill/>
                </a:ln>
                <a:solidFill>
                  <a:srgbClr val="000000"/>
                </a:solidFill>
                <a:effectLst/>
                <a:uLnTx/>
                <a:uFillTx/>
                <a:latin typeface="WordVisiCarriageReturn_MSFontService"/>
                <a:ea typeface="+mn-ea"/>
                <a:cs typeface="+mn-cs"/>
              </a:rPr>
            </a:br>
            <a:endPar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10" name="TextBox 5">
            <a:extLst>
              <a:ext uri="{FF2B5EF4-FFF2-40B4-BE49-F238E27FC236}">
                <a16:creationId xmlns:a16="http://schemas.microsoft.com/office/drawing/2014/main" id="{9A4E1CF4-F388-4982-88EC-4B547B259B31}"/>
              </a:ext>
            </a:extLst>
          </p:cNvPr>
          <p:cNvSpPr txBox="1"/>
          <p:nvPr/>
        </p:nvSpPr>
        <p:spPr>
          <a:xfrm>
            <a:off x="2488926" y="5536605"/>
            <a:ext cx="3860636"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42424"/>
                </a:solidFill>
                <a:effectLst/>
                <a:uLnTx/>
                <a:uFillTx/>
                <a:latin typeface="Franklin Gothic Book" panose="020B0503020102020204"/>
                <a:ea typeface="+mn-ea"/>
                <a:cs typeface="+mn-cs"/>
              </a:rPr>
              <a:t>M365 Chicago is an OTSN Conference</a:t>
            </a:r>
            <a:endParaRPr kumimoji="0" lang="en-US" sz="16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pic>
        <p:nvPicPr>
          <p:cNvPr id="11" name="Picture 10" descr="Icon&#10;&#10;Description automatically generated with low confidence">
            <a:extLst>
              <a:ext uri="{FF2B5EF4-FFF2-40B4-BE49-F238E27FC236}">
                <a16:creationId xmlns:a16="http://schemas.microsoft.com/office/drawing/2014/main" id="{8C56B3E2-317F-4C99-9397-B92F1341D1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742" y="5436896"/>
            <a:ext cx="711466" cy="541956"/>
          </a:xfrm>
          <a:prstGeom prst="rect">
            <a:avLst/>
          </a:prstGeom>
        </p:spPr>
      </p:pic>
      <p:sp>
        <p:nvSpPr>
          <p:cNvPr id="14" name="Content Placeholder 3">
            <a:extLst>
              <a:ext uri="{FF2B5EF4-FFF2-40B4-BE49-F238E27FC236}">
                <a16:creationId xmlns:a16="http://schemas.microsoft.com/office/drawing/2014/main" id="{56A68D72-EC6F-4AC6-850D-17A706881F9F}"/>
              </a:ext>
            </a:extLst>
          </p:cNvPr>
          <p:cNvSpPr txBox="1">
            <a:spLocks/>
          </p:cNvSpPr>
          <p:nvPr/>
        </p:nvSpPr>
        <p:spPr>
          <a:xfrm>
            <a:off x="9164901" y="1661746"/>
            <a:ext cx="2523552" cy="4515217"/>
          </a:xfrm>
          <a:prstGeom prst="rect">
            <a:avLst/>
          </a:prstGeom>
          <a:solidFill>
            <a:schemeClr val="bg1"/>
          </a:solidFill>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Franklin Gothic Book" panose="020B05030201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Franklin Gothic Book" panose="020B05030201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a:pPr>
            <a:r>
              <a:rPr kumimoji="0" lang="en-US" sz="2800" b="0" i="0" u="none" strike="noStrike" kern="1200" cap="none" spc="0" normalizeH="0" baseline="0" noProof="0">
                <a:ln>
                  <a:noFill/>
                </a:ln>
                <a:solidFill>
                  <a:prstClr val="black"/>
                </a:solidFill>
                <a:effectLst/>
                <a:uLnTx/>
                <a:uFillTx/>
                <a:latin typeface="Franklin Gothic Book" panose="020B0503020102020204"/>
                <a:ea typeface="+mn-ea"/>
                <a:cs typeface="+mn-cs"/>
              </a:rPr>
              <a:t>   </a:t>
            </a:r>
          </a:p>
        </p:txBody>
      </p:sp>
      <p:sp>
        <p:nvSpPr>
          <p:cNvPr id="15" name="TextBox 4">
            <a:extLst>
              <a:ext uri="{FF2B5EF4-FFF2-40B4-BE49-F238E27FC236}">
                <a16:creationId xmlns:a16="http://schemas.microsoft.com/office/drawing/2014/main" id="{181F7645-303F-41AB-A10A-193A45D9F1DC}"/>
              </a:ext>
            </a:extLst>
          </p:cNvPr>
          <p:cNvSpPr txBox="1"/>
          <p:nvPr/>
        </p:nvSpPr>
        <p:spPr>
          <a:xfrm>
            <a:off x="7062890" y="2061626"/>
            <a:ext cx="2010654" cy="92333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Franklin Gothic Heavy"/>
                <a:ea typeface="+mn-ea"/>
                <a:cs typeface="+mn-cs"/>
              </a:rPr>
              <a:t>Community Partners</a:t>
            </a:r>
            <a:br>
              <a:rPr kumimoji="0" lang="en-US" sz="1800" b="0" i="0" u="none" strike="noStrike" kern="1200" cap="none" spc="0" normalizeH="0" baseline="0" noProof="0">
                <a:ln>
                  <a:noFill/>
                </a:ln>
                <a:solidFill>
                  <a:srgbClr val="000000"/>
                </a:solidFill>
                <a:effectLst/>
                <a:uLnTx/>
                <a:uFillTx/>
                <a:latin typeface="WordVisiCarriageReturn_MSFontService"/>
                <a:ea typeface="+mn-ea"/>
                <a:cs typeface="+mn-cs"/>
              </a:rPr>
            </a:br>
            <a:endPar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pic>
        <p:nvPicPr>
          <p:cNvPr id="1026" name="Picture 2">
            <a:extLst>
              <a:ext uri="{FF2B5EF4-FFF2-40B4-BE49-F238E27FC236}">
                <a16:creationId xmlns:a16="http://schemas.microsoft.com/office/drawing/2014/main" id="{C478009B-8091-4EF2-97DE-267CA767E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9957" y="2422954"/>
            <a:ext cx="914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808F1ED-58A7-4EB9-94DF-F664E36395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0770" y="3987263"/>
            <a:ext cx="914400" cy="9441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9F988FB-D1BD-414D-AB24-9CF36F652B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40770" y="1919195"/>
            <a:ext cx="914400" cy="5698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B0EAE86-AEE4-4310-A04B-5A20AC1A90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40770" y="2874766"/>
            <a:ext cx="914400" cy="8928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FC74AE7-94C8-4151-92A2-A56EEA4982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9957" y="3276618"/>
            <a:ext cx="914400" cy="10257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94EDE29-7063-4FC1-A026-DB9ECDE033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99957" y="4698843"/>
            <a:ext cx="914400" cy="59843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FAC6B89-B12B-4273-9FEE-0B0CEB8C678B}"/>
              </a:ext>
            </a:extLst>
          </p:cNvPr>
          <p:cNvSpPr txBox="1"/>
          <p:nvPr/>
        </p:nvSpPr>
        <p:spPr>
          <a:xfrm>
            <a:off x="9273092" y="5703425"/>
            <a:ext cx="232365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0" normalizeH="0" baseline="0" noProof="0">
                <a:ln>
                  <a:noFill/>
                </a:ln>
                <a:solidFill>
                  <a:srgbClr val="000000"/>
                </a:solidFill>
                <a:effectLst/>
                <a:uLnTx/>
                <a:uFillTx/>
                <a:latin typeface="verdana" panose="020B0604030504040204" pitchFamily="34" charset="0"/>
                <a:ea typeface="+mn-ea"/>
                <a:cs typeface="+mn-cs"/>
                <a:hlinkClick r:id="rId11"/>
              </a:rPr>
              <a:t>Chicago Power Platform Users Group</a:t>
            </a:r>
            <a:endParaRPr kumimoji="0" lang="en-US" sz="900" b="0" i="0" u="none" strike="noStrike" kern="1200" cap="none" spc="0" normalizeH="0" baseline="0" noProof="0">
              <a:ln>
                <a:noFill/>
              </a:ln>
              <a:solidFill>
                <a:srgbClr val="000000"/>
              </a:solidFill>
              <a:effectLst/>
              <a:uLnTx/>
              <a:uFillTx/>
              <a:latin typeface="verdana" panose="020B060403050404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verdana" panose="020B0604030504040204" pitchFamily="34" charset="0"/>
                <a:ea typeface="+mn-ea"/>
                <a:cs typeface="+mn-cs"/>
                <a:hlinkClick r:id="rId12"/>
              </a:rPr>
              <a:t>M365 Friday Cabo San Lucas</a:t>
            </a:r>
            <a:endParaRPr kumimoji="0" lang="en-US" sz="900" b="0" i="0" u="none" strike="noStrike" kern="1200" cap="none" spc="0" normalizeH="0" baseline="0" noProof="0">
              <a:ln>
                <a:noFill/>
              </a:ln>
              <a:solidFill>
                <a:srgbClr val="000000"/>
              </a:solidFill>
              <a:effectLst/>
              <a:uLnTx/>
              <a:uFillTx/>
              <a:latin typeface="verdana" panose="020B0604030504040204" pitchFamily="34" charset="0"/>
              <a:ea typeface="+mn-ea"/>
              <a:cs typeface="+mn-cs"/>
            </a:endParaRPr>
          </a:p>
        </p:txBody>
      </p:sp>
    </p:spTree>
    <p:extLst>
      <p:ext uri="{BB962C8B-B14F-4D97-AF65-F5344CB8AC3E}">
        <p14:creationId xmlns:p14="http://schemas.microsoft.com/office/powerpoint/2010/main" val="215947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5526C82-D89F-4C81-A456-31DCC54C791E}"/>
              </a:ext>
            </a:extLst>
          </p:cNvPr>
          <p:cNvSpPr/>
          <p:nvPr/>
        </p:nvSpPr>
        <p:spPr>
          <a:xfrm>
            <a:off x="0" y="825190"/>
            <a:ext cx="12192000" cy="3111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BC12CB42-9B1D-43D1-9D80-FAE596B5B79C}"/>
              </a:ext>
            </a:extLst>
          </p:cNvPr>
          <p:cNvSpPr>
            <a:spLocks noGrp="1"/>
          </p:cNvSpPr>
          <p:nvPr>
            <p:ph type="title"/>
          </p:nvPr>
        </p:nvSpPr>
        <p:spPr>
          <a:xfrm>
            <a:off x="838200" y="713678"/>
            <a:ext cx="10515600" cy="977010"/>
          </a:xfrm>
        </p:spPr>
        <p:txBody>
          <a:bodyPr/>
          <a:lstStyle/>
          <a:p>
            <a:r>
              <a:rPr lang="en-US"/>
              <a:t>Raffles and Giveaways</a:t>
            </a:r>
          </a:p>
        </p:txBody>
      </p:sp>
      <p:sp>
        <p:nvSpPr>
          <p:cNvPr id="8" name="Footer Placeholder 4">
            <a:extLst>
              <a:ext uri="{FF2B5EF4-FFF2-40B4-BE49-F238E27FC236}">
                <a16:creationId xmlns:a16="http://schemas.microsoft.com/office/drawing/2014/main" id="{431FFED0-9496-4F7A-98DE-9588607A7F40}"/>
              </a:ext>
            </a:extLst>
          </p:cNvPr>
          <p:cNvSpPr>
            <a:spLocks noGrp="1"/>
          </p:cNvSpPr>
          <p:nvPr>
            <p:ph type="ftr" sz="quarter" idx="11"/>
          </p:nvPr>
        </p:nvSpPr>
        <p:spPr/>
        <p:txBody>
          <a:bodyPr/>
          <a:lstStyle>
            <a:lvl1pPr>
              <a:defRPr>
                <a:solidFill>
                  <a:schemeClr val="accent1">
                    <a:lumMod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B4C8">
                    <a:lumMod val="75000"/>
                  </a:srgbClr>
                </a:solidFill>
                <a:effectLst/>
                <a:uLnTx/>
                <a:uFillTx/>
                <a:latin typeface="Franklin Gothic Book" panose="020B0503020102020204"/>
                <a:ea typeface="+mn-ea"/>
                <a:cs typeface="+mn-cs"/>
              </a:rPr>
              <a:t>#M365CHI22    |    @M365Chicago    |    m365chicago.com</a:t>
            </a:r>
          </a:p>
        </p:txBody>
      </p:sp>
      <p:sp>
        <p:nvSpPr>
          <p:cNvPr id="3" name="Rectangle 2">
            <a:extLst>
              <a:ext uri="{FF2B5EF4-FFF2-40B4-BE49-F238E27FC236}">
                <a16:creationId xmlns:a16="http://schemas.microsoft.com/office/drawing/2014/main" id="{5D4A5531-176D-4211-8FB8-49D7581397F0}"/>
              </a:ext>
            </a:extLst>
          </p:cNvPr>
          <p:cNvSpPr/>
          <p:nvPr/>
        </p:nvSpPr>
        <p:spPr>
          <a:xfrm>
            <a:off x="6526829" y="2899879"/>
            <a:ext cx="2360694" cy="850922"/>
          </a:xfrm>
          <a:prstGeom prst="rect">
            <a:avLst/>
          </a:prstGeom>
          <a:noFill/>
        </p:spPr>
        <p:txBody>
          <a:bodyPr wrap="square" lIns="91440" tIns="45720" rIns="91440" bIns="457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Calibri Light"/>
              </a:rPr>
              <a:t>$250 Gift Card for Partner Raffle</a:t>
            </a:r>
            <a:b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Calibri Light"/>
              </a:rPr>
            </a:br>
            <a:r>
              <a:rPr kumimoji="0" lang="en-US" sz="1400" b="0" i="0" u="none" strike="noStrike" kern="1200" cap="none" spc="0" normalizeH="0" baseline="0" noProof="0">
                <a:ln>
                  <a:noFill/>
                </a:ln>
                <a:solidFill>
                  <a:prstClr val="black"/>
                </a:solidFill>
                <a:effectLst/>
                <a:uLnTx/>
                <a:uFillTx/>
                <a:latin typeface="Franklin Gothic Book" panose="020B0503020102020204"/>
                <a:ea typeface="+mn-ea"/>
                <a:cs typeface="Calibri Light"/>
              </a:rPr>
              <a:t>2 Winners</a:t>
            </a:r>
            <a:endPar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Calibri Light"/>
            </a:endParaRPr>
          </a:p>
        </p:txBody>
      </p:sp>
      <p:sp>
        <p:nvSpPr>
          <p:cNvPr id="4" name="Rectangle 3">
            <a:extLst>
              <a:ext uri="{FF2B5EF4-FFF2-40B4-BE49-F238E27FC236}">
                <a16:creationId xmlns:a16="http://schemas.microsoft.com/office/drawing/2014/main" id="{D8D796A8-77EE-4ED4-A362-13054FF389EE}"/>
              </a:ext>
            </a:extLst>
          </p:cNvPr>
          <p:cNvSpPr/>
          <p:nvPr/>
        </p:nvSpPr>
        <p:spPr>
          <a:xfrm>
            <a:off x="3953683" y="2904892"/>
            <a:ext cx="2304939" cy="850922"/>
          </a:xfrm>
          <a:prstGeom prst="rect">
            <a:avLst/>
          </a:prstGeom>
          <a:noFill/>
        </p:spPr>
        <p:txBody>
          <a:bodyPr wrap="square" lIns="91440" tIns="45720" rIns="91440" bIns="457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Calibri Light"/>
              </a:rPr>
              <a:t>$100 Gift Card for Opt-in Raffle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Franklin Gothic Book" panose="020B0503020102020204"/>
                <a:ea typeface="+mn-ea"/>
                <a:cs typeface="Calibri Light"/>
              </a:rPr>
              <a:t>5 Winners</a:t>
            </a:r>
            <a:endParaRPr kumimoji="0" lang="en-US" sz="14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5" name="Content Placeholder 2">
            <a:extLst>
              <a:ext uri="{FF2B5EF4-FFF2-40B4-BE49-F238E27FC236}">
                <a16:creationId xmlns:a16="http://schemas.microsoft.com/office/drawing/2014/main" id="{1AA0631E-61ED-470F-AD9A-0F29D2F5F656}"/>
              </a:ext>
            </a:extLst>
          </p:cNvPr>
          <p:cNvSpPr txBox="1">
            <a:spLocks/>
          </p:cNvSpPr>
          <p:nvPr/>
        </p:nvSpPr>
        <p:spPr>
          <a:xfrm>
            <a:off x="7714400" y="4059044"/>
            <a:ext cx="4284312" cy="2698594"/>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500"/>
              </a:spcBef>
              <a:buFont typeface="Franklin Gothic Book" panose="020B05030201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500"/>
              </a:spcBef>
              <a:buFont typeface="Franklin Gothic Book" panose="020B05030201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Franklin Gothic Heavy"/>
                <a:ea typeface="+mn-ea"/>
                <a:cs typeface="+mn-cs"/>
              </a:rPr>
              <a:t>PARTNER RAFFLE</a:t>
            </a:r>
            <a:b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rPr>
            </a:br>
            <a: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rPr>
              <a:t>Please, visit our Partners! While you’re there, ask for their Special Phrase and gain an entry for our Partner Raffle prize! </a:t>
            </a:r>
          </a:p>
        </p:txBody>
      </p:sp>
      <p:pic>
        <p:nvPicPr>
          <p:cNvPr id="1026" name="Picture 2">
            <a:extLst>
              <a:ext uri="{FF2B5EF4-FFF2-40B4-BE49-F238E27FC236}">
                <a16:creationId xmlns:a16="http://schemas.microsoft.com/office/drawing/2014/main" id="{D4A36F6F-E5C2-4846-A245-E9FE3398AF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4570" y="824001"/>
            <a:ext cx="2292765" cy="22927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379ABF2-D458-4254-8895-9C91BF8DE13B}"/>
              </a:ext>
            </a:extLst>
          </p:cNvPr>
          <p:cNvSpPr/>
          <p:nvPr/>
        </p:nvSpPr>
        <p:spPr>
          <a:xfrm>
            <a:off x="9119858" y="2903179"/>
            <a:ext cx="2555470" cy="850922"/>
          </a:xfrm>
          <a:prstGeom prst="rect">
            <a:avLst/>
          </a:prstGeom>
          <a:noFill/>
        </p:spPr>
        <p:txBody>
          <a:bodyPr wrap="square" lIns="91440" tIns="45720" rIns="91440" bIns="457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Calibri Light"/>
              </a:rPr>
              <a:t>Xbox One for Attendee Opt-in Raffle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Franklin Gothic Book" panose="020B0503020102020204"/>
                <a:ea typeface="+mn-ea"/>
                <a:cs typeface="Calibri Light"/>
              </a:rPr>
              <a:t>1 Winner</a:t>
            </a:r>
            <a:endParaRPr kumimoji="0" lang="en-US" sz="14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pic>
        <p:nvPicPr>
          <p:cNvPr id="12" name="Picture 2" descr="Ultimate Tastes of Chicago Combo">
            <a:extLst>
              <a:ext uri="{FF2B5EF4-FFF2-40B4-BE49-F238E27FC236}">
                <a16:creationId xmlns:a16="http://schemas.microsoft.com/office/drawing/2014/main" id="{8C8DE588-CB15-4D90-9D06-D2D7CFD482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00" b="26426"/>
          <a:stretch/>
        </p:blipFill>
        <p:spPr bwMode="auto">
          <a:xfrm>
            <a:off x="1108142" y="1804789"/>
            <a:ext cx="1664342" cy="1016470"/>
          </a:xfrm>
          <a:prstGeom prst="roundRect">
            <a:avLst>
              <a:gd name="adj" fmla="val 7020"/>
            </a:avLst>
          </a:prstGeom>
          <a:ln>
            <a:solidFill>
              <a:schemeClr val="tx1">
                <a:lumMod val="50000"/>
                <a:lumOff val="50000"/>
              </a:schemeClr>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16" descr="$250 Amazon gift card">
            <a:extLst>
              <a:ext uri="{FF2B5EF4-FFF2-40B4-BE49-F238E27FC236}">
                <a16:creationId xmlns:a16="http://schemas.microsoft.com/office/drawing/2014/main" id="{84BF61D3-3F05-473C-903A-6FEA7A399C54}"/>
              </a:ext>
            </a:extLst>
          </p:cNvPr>
          <p:cNvPicPr>
            <a:picLocks noChangeAspect="1"/>
          </p:cNvPicPr>
          <p:nvPr/>
        </p:nvPicPr>
        <p:blipFill>
          <a:blip r:embed="rId4"/>
          <a:stretch>
            <a:fillRect/>
          </a:stretch>
        </p:blipFill>
        <p:spPr>
          <a:xfrm>
            <a:off x="6464581" y="1650380"/>
            <a:ext cx="1919743" cy="1293542"/>
          </a:xfrm>
          <a:prstGeom prst="roundRect">
            <a:avLst/>
          </a:prstGeom>
        </p:spPr>
      </p:pic>
      <p:pic>
        <p:nvPicPr>
          <p:cNvPr id="21" name="Picture 20" descr="$100 Amazon gift card">
            <a:extLst>
              <a:ext uri="{FF2B5EF4-FFF2-40B4-BE49-F238E27FC236}">
                <a16:creationId xmlns:a16="http://schemas.microsoft.com/office/drawing/2014/main" id="{0B6FD8DB-2367-4C87-8870-4CF5A674F751}"/>
              </a:ext>
            </a:extLst>
          </p:cNvPr>
          <p:cNvPicPr>
            <a:picLocks noChangeAspect="1"/>
          </p:cNvPicPr>
          <p:nvPr/>
        </p:nvPicPr>
        <p:blipFill>
          <a:blip r:embed="rId5"/>
          <a:stretch>
            <a:fillRect/>
          </a:stretch>
        </p:blipFill>
        <p:spPr>
          <a:xfrm>
            <a:off x="3923892" y="1626731"/>
            <a:ext cx="1930497" cy="1300788"/>
          </a:xfrm>
          <a:prstGeom prst="roundRect">
            <a:avLst/>
          </a:prstGeom>
        </p:spPr>
      </p:pic>
      <p:sp>
        <p:nvSpPr>
          <p:cNvPr id="26" name="TextBox 25">
            <a:extLst>
              <a:ext uri="{FF2B5EF4-FFF2-40B4-BE49-F238E27FC236}">
                <a16:creationId xmlns:a16="http://schemas.microsoft.com/office/drawing/2014/main" id="{16BE39BF-E728-41D7-9437-65FD732209D9}"/>
              </a:ext>
            </a:extLst>
          </p:cNvPr>
          <p:cNvSpPr txBox="1"/>
          <p:nvPr/>
        </p:nvSpPr>
        <p:spPr>
          <a:xfrm>
            <a:off x="457200" y="4014647"/>
            <a:ext cx="3267307"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Franklin Gothic Heavy"/>
                <a:ea typeface="+mn-ea"/>
                <a:cs typeface="+mn-cs"/>
              </a:rPr>
              <a:t>TWITTER GIVEAWAY!!!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rPr>
              <a:t>Tweet about the conference using #M365CHI22 for a chance to win a Chicago Prize Pack. One Winner selected at random!</a:t>
            </a:r>
          </a:p>
        </p:txBody>
      </p:sp>
      <p:sp>
        <p:nvSpPr>
          <p:cNvPr id="28" name="TextBox 27">
            <a:extLst>
              <a:ext uri="{FF2B5EF4-FFF2-40B4-BE49-F238E27FC236}">
                <a16:creationId xmlns:a16="http://schemas.microsoft.com/office/drawing/2014/main" id="{E3184E10-9AFE-444E-9282-A8D4FE51DC73}"/>
              </a:ext>
            </a:extLst>
          </p:cNvPr>
          <p:cNvSpPr txBox="1"/>
          <p:nvPr/>
        </p:nvSpPr>
        <p:spPr>
          <a:xfrm>
            <a:off x="3877835" y="4032276"/>
            <a:ext cx="3392759"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Franklin Gothic Heavy"/>
                <a:ea typeface="+mn-ea"/>
                <a:cs typeface="+mn-cs"/>
              </a:rPr>
              <a:t>OPT-IN REGISTRATION RAFFLE</a:t>
            </a:r>
            <a:b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rPr>
            </a:br>
            <a: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rPr>
              <a:t>Did you opt-in to talk to our partners during registration? Thank you! Join us in the General Channel at 5:50 to see if you won an Opt-In Raffle prize!</a:t>
            </a:r>
          </a:p>
        </p:txBody>
      </p:sp>
      <p:sp>
        <p:nvSpPr>
          <p:cNvPr id="30" name="TextBox 29">
            <a:extLst>
              <a:ext uri="{FF2B5EF4-FFF2-40B4-BE49-F238E27FC236}">
                <a16:creationId xmlns:a16="http://schemas.microsoft.com/office/drawing/2014/main" id="{248EB6DB-917B-412F-BB33-A5DB85FBD228}"/>
              </a:ext>
            </a:extLst>
          </p:cNvPr>
          <p:cNvSpPr txBox="1"/>
          <p:nvPr/>
        </p:nvSpPr>
        <p:spPr>
          <a:xfrm>
            <a:off x="2327817" y="6017194"/>
            <a:ext cx="90241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rPr>
              <a:t>Submit your Partner Raffle entries to </a:t>
            </a:r>
            <a: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hlinkClick r:id="rId6"/>
              </a:rPr>
              <a:t>https://otsn.live/M365Chi-SponsorContest</a:t>
            </a:r>
            <a:endPar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
        <p:nvSpPr>
          <p:cNvPr id="32" name="Rectangle 31">
            <a:extLst>
              <a:ext uri="{FF2B5EF4-FFF2-40B4-BE49-F238E27FC236}">
                <a16:creationId xmlns:a16="http://schemas.microsoft.com/office/drawing/2014/main" id="{F5F00A33-7975-41C6-8730-087F2B2654A8}"/>
              </a:ext>
            </a:extLst>
          </p:cNvPr>
          <p:cNvSpPr/>
          <p:nvPr/>
        </p:nvSpPr>
        <p:spPr>
          <a:xfrm>
            <a:off x="916835" y="3115910"/>
            <a:ext cx="2304939" cy="425461"/>
          </a:xfrm>
          <a:prstGeom prst="rect">
            <a:avLst/>
          </a:prstGeom>
          <a:noFill/>
        </p:spPr>
        <p:txBody>
          <a:bodyPr wrap="square" lIns="91440" tIns="45720" rIns="91440" bIns="457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Franklin Gothic Book" panose="020B0503020102020204"/>
                <a:ea typeface="+mn-ea"/>
                <a:cs typeface="Calibri Light"/>
              </a:rPr>
              <a:t>Chicago Prize Pack Twitter Giveaway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Franklin Gothic Book" panose="020B0503020102020204"/>
                <a:ea typeface="+mn-ea"/>
                <a:cs typeface="Calibri Light"/>
              </a:rPr>
              <a:t>1 Winner</a:t>
            </a:r>
            <a:endParaRPr kumimoji="0" lang="en-US" sz="1400" b="0" i="0" u="none" strike="noStrike" kern="1200" cap="none" spc="0" normalizeH="0" baseline="0" noProof="0">
              <a:ln>
                <a:noFill/>
              </a:ln>
              <a:solidFill>
                <a:prstClr val="black"/>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4104163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EDC9-0E28-411A-B31E-5DF75D945009}"/>
              </a:ext>
            </a:extLst>
          </p:cNvPr>
          <p:cNvSpPr>
            <a:spLocks noGrp="1"/>
          </p:cNvSpPr>
          <p:nvPr>
            <p:ph type="title"/>
          </p:nvPr>
        </p:nvSpPr>
        <p:spPr>
          <a:xfrm>
            <a:off x="7197213" y="499533"/>
            <a:ext cx="4345858" cy="1502522"/>
          </a:xfrm>
        </p:spPr>
        <p:txBody>
          <a:bodyPr vert="horz" lIns="91440" tIns="45720" rIns="91440" bIns="45720" rtlCol="0" anchor="t">
            <a:normAutofit fontScale="90000"/>
          </a:bodyPr>
          <a:lstStyle/>
          <a:p>
            <a:pPr algn="l"/>
            <a:r>
              <a:rPr lang="en-US" sz="4000">
                <a:solidFill>
                  <a:schemeClr val="accent6">
                    <a:lumMod val="75000"/>
                  </a:schemeClr>
                </a:solidFill>
                <a:latin typeface="+mj-lt"/>
                <a:ea typeface="+mj-ea"/>
                <a:cs typeface="+mj-cs"/>
              </a:rPr>
              <a:t>Help Us Improve Our Conference!</a:t>
            </a:r>
            <a:br>
              <a:rPr lang="en-US" sz="2600">
                <a:solidFill>
                  <a:schemeClr val="tx2"/>
                </a:solidFill>
                <a:latin typeface="+mj-lt"/>
                <a:ea typeface="+mj-ea"/>
                <a:cs typeface="+mj-cs"/>
              </a:rPr>
            </a:br>
            <a:br>
              <a:rPr lang="en-US" sz="2600">
                <a:solidFill>
                  <a:schemeClr val="tx2"/>
                </a:solidFill>
                <a:latin typeface="+mj-lt"/>
                <a:ea typeface="+mj-ea"/>
                <a:cs typeface="+mj-cs"/>
              </a:rPr>
            </a:br>
            <a:r>
              <a:rPr lang="en-US" sz="2600">
                <a:solidFill>
                  <a:schemeClr val="tx2"/>
                </a:solidFill>
                <a:latin typeface="+mj-lt"/>
                <a:ea typeface="+mj-ea"/>
                <a:cs typeface="+mj-cs"/>
              </a:rPr>
              <a:t>Fill out a short speaker survey for each session you attend AND for the conference, overall!</a:t>
            </a:r>
          </a:p>
        </p:txBody>
      </p:sp>
      <p:pic>
        <p:nvPicPr>
          <p:cNvPr id="6" name="Picture 5" descr="Qr code&#10;&#10;Description automatically generated">
            <a:extLst>
              <a:ext uri="{FF2B5EF4-FFF2-40B4-BE49-F238E27FC236}">
                <a16:creationId xmlns:a16="http://schemas.microsoft.com/office/drawing/2014/main" id="{72B782D7-8C4D-4DDB-A7F4-8BA29B897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704" y="626252"/>
            <a:ext cx="5247747" cy="5247747"/>
          </a:xfrm>
          <a:prstGeom prst="rect">
            <a:avLst/>
          </a:prstGeom>
        </p:spPr>
      </p:pic>
      <p:sp>
        <p:nvSpPr>
          <p:cNvPr id="5" name="TextBox 4">
            <a:extLst>
              <a:ext uri="{FF2B5EF4-FFF2-40B4-BE49-F238E27FC236}">
                <a16:creationId xmlns:a16="http://schemas.microsoft.com/office/drawing/2014/main" id="{9BB6CA22-C17B-45F1-980B-C95EEE559EA5}"/>
              </a:ext>
            </a:extLst>
          </p:cNvPr>
          <p:cNvSpPr txBox="1"/>
          <p:nvPr/>
        </p:nvSpPr>
        <p:spPr>
          <a:xfrm>
            <a:off x="7197213" y="3022898"/>
            <a:ext cx="4345858" cy="285351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0" marR="0" lvl="0" indent="0" algn="l" defTabSz="914400" rtl="0" eaLnBrk="1" fontAlgn="auto" latinLnBrk="0" hangingPunct="1">
              <a:lnSpc>
                <a:spcPct val="85000"/>
              </a:lnSpc>
              <a:spcBef>
                <a:spcPts val="0"/>
              </a:spcBef>
              <a:spcAft>
                <a:spcPts val="600"/>
              </a:spcAft>
              <a:buClrTx/>
              <a:buSzTx/>
              <a:buFont typeface="Arial" pitchFamily="34" charset="0"/>
              <a:buChar char=" "/>
              <a:tabLst/>
              <a:defRPr/>
            </a:pPr>
            <a:r>
              <a:rPr kumimoji="0" lang="en-US" sz="1800" b="0" i="0" u="none" strike="noStrike" kern="1200" cap="none" spc="0" normalizeH="0" baseline="0" noProof="0">
                <a:ln>
                  <a:noFill/>
                </a:ln>
                <a:solidFill>
                  <a:prstClr val="black">
                    <a:lumMod val="85000"/>
                    <a:lumOff val="15000"/>
                  </a:prstClr>
                </a:solidFill>
                <a:effectLst/>
                <a:uLnTx/>
                <a:uFillTx/>
                <a:latin typeface="Franklin Gothic Book" panose="020B0503020102020204"/>
                <a:ea typeface="+mn-ea"/>
                <a:cs typeface="+mn-cs"/>
                <a:hlinkClick r:id="rId3" tooltip="https://otsn.live/m365chi-feedback">
                  <a:extLst>
                    <a:ext uri="{A12FA001-AC4F-418D-AE19-62706E023703}">
                      <ahyp:hlinkClr xmlns:ahyp="http://schemas.microsoft.com/office/drawing/2018/hyperlinkcolor" val="tx"/>
                    </a:ext>
                  </a:extLst>
                </a:hlinkClick>
              </a:rPr>
              <a:t>https://otsn.live/M365CHI-Feedback</a:t>
            </a:r>
            <a:endParaRPr kumimoji="0" lang="en-US" sz="1800" b="0" i="0" u="none" strike="noStrike" kern="1200" cap="none" spc="0" normalizeH="0" baseline="0" noProof="0">
              <a:ln>
                <a:noFill/>
              </a:ln>
              <a:solidFill>
                <a:prstClr val="black">
                  <a:lumMod val="85000"/>
                  <a:lumOff val="15000"/>
                </a:prstClr>
              </a:solidFill>
              <a:effectLst/>
              <a:uLnTx/>
              <a:uFillTx/>
              <a:latin typeface="Franklin Gothic Book" panose="020B0503020102020204"/>
              <a:ea typeface="+mn-ea"/>
              <a:cs typeface="+mn-cs"/>
            </a:endParaRPr>
          </a:p>
          <a:p>
            <a:pPr marL="0" marR="0" lvl="0" indent="0" algn="l" defTabSz="914400" rtl="0" eaLnBrk="1" fontAlgn="auto" latinLnBrk="0" hangingPunct="1">
              <a:lnSpc>
                <a:spcPct val="85000"/>
              </a:lnSpc>
              <a:spcBef>
                <a:spcPts val="0"/>
              </a:spcBef>
              <a:spcAft>
                <a:spcPts val="600"/>
              </a:spcAft>
              <a:buClrTx/>
              <a:buSzTx/>
              <a:buFont typeface="Arial" pitchFamily="34" charset="0"/>
              <a:buChar char=" "/>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Franklin Gothic Book" panose="020B0503020102020204"/>
              <a:ea typeface="+mn-ea"/>
              <a:cs typeface="+mn-cs"/>
            </a:endParaRPr>
          </a:p>
        </p:txBody>
      </p:sp>
      <p:sp>
        <p:nvSpPr>
          <p:cNvPr id="14" name="TextBox 13">
            <a:extLst>
              <a:ext uri="{FF2B5EF4-FFF2-40B4-BE49-F238E27FC236}">
                <a16:creationId xmlns:a16="http://schemas.microsoft.com/office/drawing/2014/main" id="{4612FA6A-FD87-4DE8-8C3C-DBA8E48696E3}"/>
              </a:ext>
            </a:extLst>
          </p:cNvPr>
          <p:cNvSpPr txBox="1"/>
          <p:nvPr/>
        </p:nvSpPr>
        <p:spPr>
          <a:xfrm>
            <a:off x="1385739" y="6152066"/>
            <a:ext cx="4125509" cy="327782"/>
          </a:xfrm>
          <a:prstGeom prst="rect">
            <a:avLst/>
          </a:prstGeom>
          <a:noFill/>
        </p:spPr>
        <p:txBody>
          <a:bodyPr wrap="square">
            <a:spAutoFit/>
          </a:bodyPr>
          <a:lstStyle/>
          <a:p>
            <a:pPr marL="0" marR="0" lvl="0" indent="0" algn="l" defTabSz="914400" rtl="0" eaLnBrk="1" fontAlgn="auto" latinLnBrk="0" hangingPunct="1">
              <a:lnSpc>
                <a:spcPct val="85000"/>
              </a:lnSpc>
              <a:spcBef>
                <a:spcPts val="0"/>
              </a:spcBef>
              <a:spcAft>
                <a:spcPts val="600"/>
              </a:spcAft>
              <a:buClrTx/>
              <a:buSzTx/>
              <a:buFont typeface="Arial" pitchFamily="34" charset="0"/>
              <a:buChar char=" "/>
              <a:tabLst/>
              <a:defRPr/>
            </a:pPr>
            <a:r>
              <a:rPr kumimoji="0" lang="en-US" sz="1800" b="0" i="0" u="none" strike="noStrike" kern="1200" cap="none" spc="0" normalizeH="0" baseline="0" noProof="0">
                <a:ln>
                  <a:noFill/>
                </a:ln>
                <a:solidFill>
                  <a:prstClr val="black">
                    <a:lumMod val="85000"/>
                    <a:lumOff val="15000"/>
                  </a:prstClr>
                </a:solidFill>
                <a:effectLst/>
                <a:uLnTx/>
                <a:uFillTx/>
                <a:latin typeface="Franklin Gothic Book" panose="020B0503020102020204"/>
                <a:ea typeface="+mn-ea"/>
                <a:cs typeface="+mn-cs"/>
                <a:hlinkClick r:id="rId3" tooltip="https://otsn.live/m365chi-feedback">
                  <a:extLst>
                    <a:ext uri="{A12FA001-AC4F-418D-AE19-62706E023703}">
                      <ahyp:hlinkClr xmlns:ahyp="http://schemas.microsoft.com/office/drawing/2018/hyperlinkcolor" val="tx"/>
                    </a:ext>
                  </a:extLst>
                </a:hlinkClick>
              </a:rPr>
              <a:t>https://otsn.live/M365CHI-Feedback</a:t>
            </a:r>
            <a:endParaRPr kumimoji="0" lang="en-US" sz="1800" b="0" i="0" u="none" strike="noStrike" kern="1200" cap="none" spc="0" normalizeH="0" baseline="0" noProof="0">
              <a:ln>
                <a:noFill/>
              </a:ln>
              <a:solidFill>
                <a:prstClr val="black">
                  <a:lumMod val="85000"/>
                  <a:lumOff val="15000"/>
                </a:prstClr>
              </a:solidFill>
              <a:effectLst/>
              <a:uLnTx/>
              <a:uFillTx/>
              <a:latin typeface="Franklin Gothic Book" panose="020B0503020102020204"/>
              <a:ea typeface="+mn-ea"/>
              <a:cs typeface="+mn-cs"/>
            </a:endParaRPr>
          </a:p>
        </p:txBody>
      </p:sp>
      <p:sp>
        <p:nvSpPr>
          <p:cNvPr id="3" name="Footer Placeholder 2">
            <a:extLst>
              <a:ext uri="{FF2B5EF4-FFF2-40B4-BE49-F238E27FC236}">
                <a16:creationId xmlns:a16="http://schemas.microsoft.com/office/drawing/2014/main" id="{76D45465-3B2C-4EB2-8DCD-8A057B18598B}"/>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B4C8">
                    <a:lumMod val="75000"/>
                  </a:srgbClr>
                </a:solidFill>
                <a:effectLst/>
                <a:uLnTx/>
                <a:uFillTx/>
                <a:latin typeface="Franklin Gothic Book" panose="020B0503020102020204"/>
                <a:ea typeface="+mn-ea"/>
                <a:cs typeface="+mn-cs"/>
              </a:rPr>
              <a:t>#M365CHI22    |    @M365Chicago    |    m365chicago.com</a:t>
            </a:r>
          </a:p>
        </p:txBody>
      </p:sp>
    </p:spTree>
    <p:extLst>
      <p:ext uri="{BB962C8B-B14F-4D97-AF65-F5344CB8AC3E}">
        <p14:creationId xmlns:p14="http://schemas.microsoft.com/office/powerpoint/2010/main" val="2045015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154602-2DA0-46EC-BE2E-1F43BBBA9302}"/>
              </a:ext>
            </a:extLst>
          </p:cNvPr>
          <p:cNvSpPr>
            <a:spLocks noGrp="1"/>
          </p:cNvSpPr>
          <p:nvPr>
            <p:ph type="body" sz="quarter" idx="10"/>
          </p:nvPr>
        </p:nvSpPr>
        <p:spPr/>
        <p:txBody>
          <a:bodyPr/>
          <a:lstStyle/>
          <a:p>
            <a:r>
              <a:rPr lang="en-GB" dirty="0"/>
              <a:t>Appendices</a:t>
            </a:r>
          </a:p>
        </p:txBody>
      </p:sp>
    </p:spTree>
    <p:extLst>
      <p:ext uri="{BB962C8B-B14F-4D97-AF65-F5344CB8AC3E}">
        <p14:creationId xmlns:p14="http://schemas.microsoft.com/office/powerpoint/2010/main" val="4163540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6C2A3-7199-46EB-95BA-ED4F44B3AFA1}"/>
              </a:ext>
            </a:extLst>
          </p:cNvPr>
          <p:cNvPicPr>
            <a:picLocks noChangeAspect="1"/>
          </p:cNvPicPr>
          <p:nvPr/>
        </p:nvPicPr>
        <p:blipFill>
          <a:blip r:embed="rId2"/>
          <a:stretch>
            <a:fillRect/>
          </a:stretch>
        </p:blipFill>
        <p:spPr>
          <a:xfrm>
            <a:off x="2388716" y="68263"/>
            <a:ext cx="6806556" cy="6721475"/>
          </a:xfrm>
          <a:prstGeom prst="rect">
            <a:avLst/>
          </a:prstGeom>
          <a:noFill/>
        </p:spPr>
      </p:pic>
    </p:spTree>
    <p:extLst>
      <p:ext uri="{BB962C8B-B14F-4D97-AF65-F5344CB8AC3E}">
        <p14:creationId xmlns:p14="http://schemas.microsoft.com/office/powerpoint/2010/main" val="4095563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A4F28C8-612B-451B-AFF9-0812611D5B9F}"/>
              </a:ext>
            </a:extLst>
          </p:cNvPr>
          <p:cNvSpPr>
            <a:spLocks noGrp="1"/>
          </p:cNvSpPr>
          <p:nvPr>
            <p:ph type="body" sz="quarter" idx="10"/>
          </p:nvPr>
        </p:nvSpPr>
        <p:spPr/>
        <p:txBody>
          <a:bodyPr>
            <a:normAutofit lnSpcReduction="10000"/>
          </a:bodyPr>
          <a:lstStyle/>
          <a:p>
            <a:r>
              <a:rPr lang="en-GB" dirty="0"/>
              <a:t>What is Microsoft Search?</a:t>
            </a:r>
          </a:p>
          <a:p>
            <a:r>
              <a:rPr lang="en-GB" dirty="0"/>
              <a:t>And what can you do with it?</a:t>
            </a:r>
          </a:p>
        </p:txBody>
      </p:sp>
    </p:spTree>
    <p:extLst>
      <p:ext uri="{BB962C8B-B14F-4D97-AF65-F5344CB8AC3E}">
        <p14:creationId xmlns:p14="http://schemas.microsoft.com/office/powerpoint/2010/main" val="1581224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DEEF7C-5460-44C2-A533-E1165227DAC8}"/>
              </a:ext>
            </a:extLst>
          </p:cNvPr>
          <p:cNvPicPr>
            <a:picLocks noChangeAspect="1"/>
          </p:cNvPicPr>
          <p:nvPr/>
        </p:nvPicPr>
        <p:blipFill>
          <a:blip r:embed="rId2"/>
          <a:stretch>
            <a:fillRect/>
          </a:stretch>
        </p:blipFill>
        <p:spPr>
          <a:xfrm>
            <a:off x="710443" y="0"/>
            <a:ext cx="10234926" cy="6838330"/>
          </a:xfrm>
          <a:prstGeom prst="rect">
            <a:avLst/>
          </a:prstGeom>
        </p:spPr>
      </p:pic>
    </p:spTree>
    <p:extLst>
      <p:ext uri="{BB962C8B-B14F-4D97-AF65-F5344CB8AC3E}">
        <p14:creationId xmlns:p14="http://schemas.microsoft.com/office/powerpoint/2010/main" val="653062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29FA9D-AC10-4D58-943A-FB5C38F8E700}"/>
              </a:ext>
            </a:extLst>
          </p:cNvPr>
          <p:cNvPicPr>
            <a:picLocks noChangeAspect="1"/>
          </p:cNvPicPr>
          <p:nvPr/>
        </p:nvPicPr>
        <p:blipFill>
          <a:blip r:embed="rId2"/>
          <a:stretch>
            <a:fillRect/>
          </a:stretch>
        </p:blipFill>
        <p:spPr>
          <a:xfrm>
            <a:off x="614430" y="1714500"/>
            <a:ext cx="10963140" cy="3429000"/>
          </a:xfrm>
          <a:prstGeom prst="rect">
            <a:avLst/>
          </a:prstGeom>
        </p:spPr>
      </p:pic>
    </p:spTree>
    <p:extLst>
      <p:ext uri="{BB962C8B-B14F-4D97-AF65-F5344CB8AC3E}">
        <p14:creationId xmlns:p14="http://schemas.microsoft.com/office/powerpoint/2010/main" val="18565167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51620-7531-F642-EBCD-B8645B219546}"/>
              </a:ext>
            </a:extLst>
          </p:cNvPr>
          <p:cNvPicPr>
            <a:picLocks noChangeAspect="1"/>
          </p:cNvPicPr>
          <p:nvPr/>
        </p:nvPicPr>
        <p:blipFill>
          <a:blip r:embed="rId3"/>
          <a:stretch>
            <a:fillRect/>
          </a:stretch>
        </p:blipFill>
        <p:spPr>
          <a:xfrm>
            <a:off x="2971934" y="236149"/>
            <a:ext cx="6503867" cy="1135451"/>
          </a:xfrm>
          <a:prstGeom prst="rect">
            <a:avLst/>
          </a:prstGeom>
        </p:spPr>
      </p:pic>
      <p:sp>
        <p:nvSpPr>
          <p:cNvPr id="5" name="Content Placeholder 4">
            <a:extLst>
              <a:ext uri="{FF2B5EF4-FFF2-40B4-BE49-F238E27FC236}">
                <a16:creationId xmlns:a16="http://schemas.microsoft.com/office/drawing/2014/main" id="{6B591170-D954-7016-1DB3-788AE96D0585}"/>
              </a:ext>
            </a:extLst>
          </p:cNvPr>
          <p:cNvSpPr>
            <a:spLocks noGrp="1"/>
          </p:cNvSpPr>
          <p:nvPr>
            <p:ph idx="1"/>
          </p:nvPr>
        </p:nvSpPr>
        <p:spPr>
          <a:xfrm>
            <a:off x="1245281" y="1460053"/>
            <a:ext cx="10674575" cy="3073159"/>
          </a:xfrm>
        </p:spPr>
        <p:txBody>
          <a:bodyPr>
            <a:normAutofit/>
          </a:bodyPr>
          <a:lstStyle/>
          <a:p>
            <a:pPr marL="0" indent="0" algn="ctr">
              <a:buNone/>
            </a:pPr>
            <a:r>
              <a:rPr lang="en-GB" sz="2800"/>
              <a:t>Sharing the what, the why and the how of Microsoft Viva</a:t>
            </a:r>
          </a:p>
        </p:txBody>
      </p:sp>
      <p:pic>
        <p:nvPicPr>
          <p:cNvPr id="1026" name="Picture 2" descr="Image alt text">
            <a:extLst>
              <a:ext uri="{FF2B5EF4-FFF2-40B4-BE49-F238E27FC236}">
                <a16:creationId xmlns:a16="http://schemas.microsoft.com/office/drawing/2014/main" id="{E4DAF616-B8D9-E7BB-4226-3AB9DA604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230" y="2483884"/>
            <a:ext cx="6204722" cy="34007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0C24CC1-971F-7808-ED58-64CE51A67D05}"/>
              </a:ext>
            </a:extLst>
          </p:cNvPr>
          <p:cNvSpPr txBox="1"/>
          <p:nvPr/>
        </p:nvSpPr>
        <p:spPr>
          <a:xfrm>
            <a:off x="1323128" y="6028636"/>
            <a:ext cx="3722914" cy="369332"/>
          </a:xfrm>
          <a:prstGeom prst="rect">
            <a:avLst/>
          </a:prstGeom>
          <a:noFill/>
        </p:spPr>
        <p:txBody>
          <a:bodyPr wrap="square" rtlCol="0">
            <a:spAutoFit/>
          </a:bodyPr>
          <a:lstStyle/>
          <a:p>
            <a:r>
              <a:rPr lang="en-GB" dirty="0"/>
              <a:t>https://www.vivaexplorers.com</a:t>
            </a:r>
          </a:p>
        </p:txBody>
      </p:sp>
    </p:spTree>
    <p:extLst>
      <p:ext uri="{BB962C8B-B14F-4D97-AF65-F5344CB8AC3E}">
        <p14:creationId xmlns:p14="http://schemas.microsoft.com/office/powerpoint/2010/main" val="1453444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334D67-E644-436F-B02B-BAC8ADBA2A26}"/>
              </a:ext>
              <a:ext uri="{C183D7F6-B498-43B3-948B-1728B52AA6E4}">
                <adec:decorative xmlns:adec="http://schemas.microsoft.com/office/drawing/2017/decorative" val="1"/>
              </a:ext>
            </a:extLst>
          </p:cNvPr>
          <p:cNvPicPr>
            <a:picLocks noChangeAspect="1"/>
          </p:cNvPicPr>
          <p:nvPr/>
        </p:nvPicPr>
        <p:blipFill>
          <a:blip r:embed="rId2">
            <a:alphaModFix amt="17000"/>
          </a:blip>
          <a:stretch>
            <a:fillRect/>
          </a:stretch>
        </p:blipFill>
        <p:spPr>
          <a:xfrm>
            <a:off x="0" y="0"/>
            <a:ext cx="12192000" cy="6857999"/>
          </a:xfrm>
          <a:prstGeom prst="rect">
            <a:avLst/>
          </a:prstGeom>
        </p:spPr>
      </p:pic>
      <p:pic>
        <p:nvPicPr>
          <p:cNvPr id="5" name="Picture 2" descr="CollabDays Logo&#10;">
            <a:extLst>
              <a:ext uri="{FF2B5EF4-FFF2-40B4-BE49-F238E27FC236}">
                <a16:creationId xmlns:a16="http://schemas.microsoft.com/office/drawing/2014/main" id="{A12DA4F3-E237-4EB3-A3A4-5FA641FBF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910" y="601201"/>
            <a:ext cx="3810000" cy="8191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E2862A9-88D3-4634-81B7-3FF6B00F8542}"/>
              </a:ext>
              <a:ext uri="{C183D7F6-B498-43B3-948B-1728B52AA6E4}">
                <adec:decorative xmlns:adec="http://schemas.microsoft.com/office/drawing/2017/decorative" val="1"/>
              </a:ext>
            </a:extLst>
          </p:cNvPr>
          <p:cNvSpPr/>
          <p:nvPr/>
        </p:nvSpPr>
        <p:spPr>
          <a:xfrm>
            <a:off x="8908136" y="466398"/>
            <a:ext cx="2977979" cy="933014"/>
          </a:xfrm>
          <a:prstGeom prst="rect">
            <a:avLst/>
          </a:prstGeom>
          <a:solidFill>
            <a:schemeClr val="accent5">
              <a:lumMod val="75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2F4C4B61-FCF1-479C-A249-C5ED75249C4F}"/>
              </a:ext>
            </a:extLst>
          </p:cNvPr>
          <p:cNvSpPr txBox="1">
            <a:spLocks/>
          </p:cNvSpPr>
          <p:nvPr/>
        </p:nvSpPr>
        <p:spPr>
          <a:xfrm>
            <a:off x="9033779" y="466398"/>
            <a:ext cx="2977979" cy="9330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FFFFFF"/>
                </a:solidFill>
                <a:latin typeface="Franklin Gothic Heavy" panose="020B0903020102020204" pitchFamily="34" charset="0"/>
              </a:rPr>
              <a:t>BLETCHLEY PARK 2022</a:t>
            </a:r>
          </a:p>
        </p:txBody>
      </p:sp>
      <p:sp>
        <p:nvSpPr>
          <p:cNvPr id="10" name="Rectangle 9">
            <a:extLst>
              <a:ext uri="{FF2B5EF4-FFF2-40B4-BE49-F238E27FC236}">
                <a16:creationId xmlns:a16="http://schemas.microsoft.com/office/drawing/2014/main" id="{50727764-5CF4-4469-876D-E592B1F53E08}"/>
              </a:ext>
              <a:ext uri="{C183D7F6-B498-43B3-948B-1728B52AA6E4}">
                <adec:decorative xmlns:adec="http://schemas.microsoft.com/office/drawing/2017/decorative" val="1"/>
              </a:ext>
            </a:extLst>
          </p:cNvPr>
          <p:cNvSpPr/>
          <p:nvPr/>
        </p:nvSpPr>
        <p:spPr>
          <a:xfrm>
            <a:off x="8908136" y="310506"/>
            <a:ext cx="2977979" cy="80459"/>
          </a:xfrm>
          <a:prstGeom prst="rect">
            <a:avLst/>
          </a:prstGeom>
          <a:solidFill>
            <a:schemeClr val="accent5">
              <a:lumMod val="75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88337C1-19F1-414D-8026-F27CA4906B35}"/>
              </a:ext>
            </a:extLst>
          </p:cNvPr>
          <p:cNvSpPr txBox="1"/>
          <p:nvPr/>
        </p:nvSpPr>
        <p:spPr>
          <a:xfrm>
            <a:off x="865910" y="6341717"/>
            <a:ext cx="9939366" cy="369332"/>
          </a:xfrm>
          <a:prstGeom prst="rect">
            <a:avLst/>
          </a:prstGeom>
          <a:noFill/>
        </p:spPr>
        <p:txBody>
          <a:bodyPr wrap="square" rtlCol="0">
            <a:spAutoFit/>
          </a:bodyPr>
          <a:lstStyle/>
          <a:p>
            <a:pPr algn="ctr"/>
            <a:r>
              <a:rPr lang="en-GB" dirty="0">
                <a:solidFill>
                  <a:schemeClr val="bg1"/>
                </a:solidFill>
                <a:latin typeface="Franklin Gothic Heavy" panose="020B0903020102020204" pitchFamily="34" charset="0"/>
              </a:rPr>
              <a:t>Thank you to all our Sponsors</a:t>
            </a:r>
          </a:p>
        </p:txBody>
      </p:sp>
      <p:sp>
        <p:nvSpPr>
          <p:cNvPr id="7" name="Rectangle 6">
            <a:extLst>
              <a:ext uri="{FF2B5EF4-FFF2-40B4-BE49-F238E27FC236}">
                <a16:creationId xmlns:a16="http://schemas.microsoft.com/office/drawing/2014/main" id="{E124AA56-81CE-4E8B-B0F2-5F20F360479B}"/>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1544595"/>
            <a:ext cx="12192000" cy="46501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latin typeface="Franklin Gothic Heavy" panose="020B0903020102020204" pitchFamily="34" charset="0"/>
              </a:rPr>
              <a:t>Silver</a:t>
            </a:r>
            <a:endParaRPr lang="en-GB" dirty="0">
              <a:latin typeface="Franklin Gothic Heavy" panose="020B0903020102020204" pitchFamily="34" charset="0"/>
            </a:endParaRPr>
          </a:p>
        </p:txBody>
      </p:sp>
      <p:pic>
        <p:nvPicPr>
          <p:cNvPr id="3" name="Picture 2" descr="365 Tribe logo - Platinum Sponsor&#10;&#10;&#10;">
            <a:extLst>
              <a:ext uri="{FF2B5EF4-FFF2-40B4-BE49-F238E27FC236}">
                <a16:creationId xmlns:a16="http://schemas.microsoft.com/office/drawing/2014/main" id="{3052FDA6-549E-4A33-9357-DCC36D83EF20}"/>
              </a:ext>
            </a:extLst>
          </p:cNvPr>
          <p:cNvPicPr>
            <a:picLocks noChangeAspect="1"/>
          </p:cNvPicPr>
          <p:nvPr/>
        </p:nvPicPr>
        <p:blipFill>
          <a:blip r:embed="rId4"/>
          <a:stretch>
            <a:fillRect/>
          </a:stretch>
        </p:blipFill>
        <p:spPr>
          <a:xfrm>
            <a:off x="1554809" y="1826885"/>
            <a:ext cx="2379007" cy="1229154"/>
          </a:xfrm>
          <a:prstGeom prst="rect">
            <a:avLst/>
          </a:prstGeom>
        </p:spPr>
      </p:pic>
      <p:pic>
        <p:nvPicPr>
          <p:cNvPr id="1026" name="Picture 2" descr="ID Logo - Gold Sponsor">
            <a:extLst>
              <a:ext uri="{FF2B5EF4-FFF2-40B4-BE49-F238E27FC236}">
                <a16:creationId xmlns:a16="http://schemas.microsoft.com/office/drawing/2014/main" id="{2F42626A-AF4E-49F8-A780-F82199E3D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1017" y="1772736"/>
            <a:ext cx="1337452" cy="1337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htning Tools logo - Gold Sponsor&#10;">
            <a:extLst>
              <a:ext uri="{FF2B5EF4-FFF2-40B4-BE49-F238E27FC236}">
                <a16:creationId xmlns:a16="http://schemas.microsoft.com/office/drawing/2014/main" id="{0484B6EA-0732-4A3A-815E-EC22064BD2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7089" y="2007044"/>
            <a:ext cx="2889144" cy="8688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B46A9DE-4DC5-4C8E-B37D-63F258CF7CD9}"/>
              </a:ext>
            </a:extLst>
          </p:cNvPr>
          <p:cNvSpPr txBox="1"/>
          <p:nvPr/>
        </p:nvSpPr>
        <p:spPr>
          <a:xfrm>
            <a:off x="94162" y="2075543"/>
            <a:ext cx="1804087" cy="3139321"/>
          </a:xfrm>
          <a:prstGeom prst="rect">
            <a:avLst/>
          </a:prstGeom>
          <a:noFill/>
        </p:spPr>
        <p:txBody>
          <a:bodyPr wrap="square" rtlCol="0">
            <a:spAutoFit/>
          </a:bodyPr>
          <a:lstStyle/>
          <a:p>
            <a:r>
              <a:rPr lang="en-GB" dirty="0">
                <a:latin typeface="Franklin Gothic Heavy" panose="020B0903020102020204" pitchFamily="34" charset="0"/>
              </a:rPr>
              <a:t>Platinum</a:t>
            </a:r>
          </a:p>
          <a:p>
            <a:endParaRPr lang="en-GB" dirty="0">
              <a:latin typeface="Franklin Gothic Heavy" panose="020B0903020102020204" pitchFamily="34" charset="0"/>
            </a:endParaRPr>
          </a:p>
          <a:p>
            <a:endParaRPr lang="en-GB" dirty="0">
              <a:latin typeface="Franklin Gothic Heavy" panose="020B0903020102020204" pitchFamily="34" charset="0"/>
            </a:endParaRPr>
          </a:p>
          <a:p>
            <a:endParaRPr lang="en-GB" dirty="0">
              <a:latin typeface="Franklin Gothic Heavy" panose="020B0903020102020204" pitchFamily="34" charset="0"/>
            </a:endParaRPr>
          </a:p>
          <a:p>
            <a:endParaRPr lang="en-GB" dirty="0">
              <a:latin typeface="Franklin Gothic Heavy" panose="020B0903020102020204" pitchFamily="34" charset="0"/>
            </a:endParaRPr>
          </a:p>
          <a:p>
            <a:r>
              <a:rPr lang="en-GB" dirty="0">
                <a:latin typeface="Franklin Gothic Heavy" panose="020B0903020102020204" pitchFamily="34" charset="0"/>
              </a:rPr>
              <a:t>Gold</a:t>
            </a:r>
          </a:p>
          <a:p>
            <a:endParaRPr lang="en-GB" dirty="0">
              <a:latin typeface="Franklin Gothic Heavy" panose="020B0903020102020204" pitchFamily="34" charset="0"/>
            </a:endParaRPr>
          </a:p>
          <a:p>
            <a:endParaRPr lang="en-GB" dirty="0">
              <a:latin typeface="Franklin Gothic Heavy" panose="020B0903020102020204" pitchFamily="34" charset="0"/>
            </a:endParaRPr>
          </a:p>
          <a:p>
            <a:endParaRPr lang="en-GB" dirty="0">
              <a:latin typeface="Franklin Gothic Heavy" panose="020B0903020102020204" pitchFamily="34" charset="0"/>
            </a:endParaRPr>
          </a:p>
          <a:p>
            <a:endParaRPr lang="en-GB" dirty="0">
              <a:latin typeface="Franklin Gothic Heavy" panose="020B0903020102020204" pitchFamily="34" charset="0"/>
            </a:endParaRPr>
          </a:p>
          <a:p>
            <a:r>
              <a:rPr lang="en-GB" dirty="0">
                <a:latin typeface="Franklin Gothic Heavy" panose="020B0903020102020204" pitchFamily="34" charset="0"/>
              </a:rPr>
              <a:t>Silver</a:t>
            </a:r>
          </a:p>
        </p:txBody>
      </p:sp>
      <p:pic>
        <p:nvPicPr>
          <p:cNvPr id="13" name="Picture 12" descr="Mercury Logo - Silver sponsor&#10;">
            <a:extLst>
              <a:ext uri="{FF2B5EF4-FFF2-40B4-BE49-F238E27FC236}">
                <a16:creationId xmlns:a16="http://schemas.microsoft.com/office/drawing/2014/main" id="{07C43212-58E3-4F4E-ADE9-854811A652EF}"/>
              </a:ext>
            </a:extLst>
          </p:cNvPr>
          <p:cNvPicPr>
            <a:picLocks noChangeAspect="1"/>
          </p:cNvPicPr>
          <p:nvPr/>
        </p:nvPicPr>
        <p:blipFill>
          <a:blip r:embed="rId7"/>
          <a:stretch>
            <a:fillRect/>
          </a:stretch>
        </p:blipFill>
        <p:spPr>
          <a:xfrm>
            <a:off x="7476181" y="3035163"/>
            <a:ext cx="1220079" cy="1220079"/>
          </a:xfrm>
          <a:prstGeom prst="rect">
            <a:avLst/>
          </a:prstGeom>
        </p:spPr>
      </p:pic>
      <p:sp>
        <p:nvSpPr>
          <p:cNvPr id="14" name="AutoShape 4" descr="AxioWorks logo">
            <a:extLst>
              <a:ext uri="{FF2B5EF4-FFF2-40B4-BE49-F238E27FC236}">
                <a16:creationId xmlns:a16="http://schemas.microsoft.com/office/drawing/2014/main" id="{2C50CCCA-A26C-4D3F-9851-194DAD49CDF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6" name="Picture 15" descr="Axioworks Logo - Silver sponsor">
            <a:extLst>
              <a:ext uri="{FF2B5EF4-FFF2-40B4-BE49-F238E27FC236}">
                <a16:creationId xmlns:a16="http://schemas.microsoft.com/office/drawing/2014/main" id="{14C9F464-EA15-45CA-8F97-516F443DD379}"/>
              </a:ext>
            </a:extLst>
          </p:cNvPr>
          <p:cNvPicPr>
            <a:picLocks noChangeAspect="1"/>
          </p:cNvPicPr>
          <p:nvPr/>
        </p:nvPicPr>
        <p:blipFill>
          <a:blip r:embed="rId8"/>
          <a:stretch>
            <a:fillRect/>
          </a:stretch>
        </p:blipFill>
        <p:spPr>
          <a:xfrm>
            <a:off x="1926926" y="3449048"/>
            <a:ext cx="1961544" cy="392309"/>
          </a:xfrm>
          <a:prstGeom prst="rect">
            <a:avLst/>
          </a:prstGeom>
        </p:spPr>
      </p:pic>
      <p:pic>
        <p:nvPicPr>
          <p:cNvPr id="18" name="Picture 17" descr="Community Sponsor - European Collaboration Summit">
            <a:extLst>
              <a:ext uri="{FF2B5EF4-FFF2-40B4-BE49-F238E27FC236}">
                <a16:creationId xmlns:a16="http://schemas.microsoft.com/office/drawing/2014/main" id="{CFBC441A-6B35-4B90-B01E-1801C4922B00}"/>
              </a:ext>
            </a:extLst>
          </p:cNvPr>
          <p:cNvPicPr>
            <a:picLocks noChangeAspect="1"/>
          </p:cNvPicPr>
          <p:nvPr/>
        </p:nvPicPr>
        <p:blipFill>
          <a:blip r:embed="rId9"/>
          <a:stretch>
            <a:fillRect/>
          </a:stretch>
        </p:blipFill>
        <p:spPr>
          <a:xfrm>
            <a:off x="10366502" y="5238536"/>
            <a:ext cx="1804087" cy="947146"/>
          </a:xfrm>
          <a:prstGeom prst="rect">
            <a:avLst/>
          </a:prstGeom>
        </p:spPr>
      </p:pic>
      <p:sp>
        <p:nvSpPr>
          <p:cNvPr id="21" name="TextBox 20">
            <a:extLst>
              <a:ext uri="{FF2B5EF4-FFF2-40B4-BE49-F238E27FC236}">
                <a16:creationId xmlns:a16="http://schemas.microsoft.com/office/drawing/2014/main" id="{7F5A2BA6-220D-4227-BBA9-180F251C1BC0}"/>
              </a:ext>
            </a:extLst>
          </p:cNvPr>
          <p:cNvSpPr txBox="1"/>
          <p:nvPr/>
        </p:nvSpPr>
        <p:spPr>
          <a:xfrm>
            <a:off x="10337310" y="4056756"/>
            <a:ext cx="1804087" cy="646331"/>
          </a:xfrm>
          <a:prstGeom prst="rect">
            <a:avLst/>
          </a:prstGeom>
          <a:noFill/>
        </p:spPr>
        <p:txBody>
          <a:bodyPr wrap="square" rtlCol="0">
            <a:spAutoFit/>
          </a:bodyPr>
          <a:lstStyle/>
          <a:p>
            <a:pPr algn="ctr"/>
            <a:r>
              <a:rPr lang="en-GB" dirty="0">
                <a:latin typeface="Franklin Gothic Heavy" panose="020B0903020102020204" pitchFamily="34" charset="0"/>
              </a:rPr>
              <a:t>Community Sponsors</a:t>
            </a:r>
          </a:p>
        </p:txBody>
      </p:sp>
      <p:pic>
        <p:nvPicPr>
          <p:cNvPr id="19" name="Picture 18" descr="NLightning logo - Silver sponsor">
            <a:extLst>
              <a:ext uri="{FF2B5EF4-FFF2-40B4-BE49-F238E27FC236}">
                <a16:creationId xmlns:a16="http://schemas.microsoft.com/office/drawing/2014/main" id="{707E51B5-A96E-42FD-B894-C9F6BBF41DE3}"/>
              </a:ext>
            </a:extLst>
          </p:cNvPr>
          <p:cNvPicPr>
            <a:picLocks noChangeAspect="1"/>
          </p:cNvPicPr>
          <p:nvPr/>
        </p:nvPicPr>
        <p:blipFill>
          <a:blip r:embed="rId10"/>
          <a:stretch>
            <a:fillRect/>
          </a:stretch>
        </p:blipFill>
        <p:spPr>
          <a:xfrm>
            <a:off x="4675910" y="3421365"/>
            <a:ext cx="1905000" cy="447675"/>
          </a:xfrm>
          <a:prstGeom prst="rect">
            <a:avLst/>
          </a:prstGeom>
        </p:spPr>
      </p:pic>
      <p:sp>
        <p:nvSpPr>
          <p:cNvPr id="22" name="TextBox 21">
            <a:extLst>
              <a:ext uri="{FF2B5EF4-FFF2-40B4-BE49-F238E27FC236}">
                <a16:creationId xmlns:a16="http://schemas.microsoft.com/office/drawing/2014/main" id="{D86D9C4F-538A-47BD-95AD-D38E9A7A8E21}"/>
              </a:ext>
            </a:extLst>
          </p:cNvPr>
          <p:cNvSpPr txBox="1"/>
          <p:nvPr/>
        </p:nvSpPr>
        <p:spPr>
          <a:xfrm>
            <a:off x="10337310" y="1994071"/>
            <a:ext cx="1606952" cy="646331"/>
          </a:xfrm>
          <a:prstGeom prst="rect">
            <a:avLst/>
          </a:prstGeom>
          <a:noFill/>
        </p:spPr>
        <p:txBody>
          <a:bodyPr wrap="square" rtlCol="0">
            <a:spAutoFit/>
          </a:bodyPr>
          <a:lstStyle/>
          <a:p>
            <a:pPr algn="ctr"/>
            <a:r>
              <a:rPr lang="en-GB" dirty="0">
                <a:latin typeface="Franklin Gothic Heavy" panose="020B0903020102020204" pitchFamily="34" charset="0"/>
              </a:rPr>
              <a:t>Lunch Sponsor</a:t>
            </a:r>
          </a:p>
        </p:txBody>
      </p:sp>
      <p:pic>
        <p:nvPicPr>
          <p:cNvPr id="2050" name="Picture 2">
            <a:extLst>
              <a:ext uri="{FF2B5EF4-FFF2-40B4-BE49-F238E27FC236}">
                <a16:creationId xmlns:a16="http://schemas.microsoft.com/office/drawing/2014/main" id="{C0D64B2E-8991-08FC-ABE3-43E87D98FB6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73079" y="4703087"/>
            <a:ext cx="1797510" cy="4498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E08D47F8-52D0-435D-D40E-60F7234DCB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81142" y="4788364"/>
            <a:ext cx="1453111" cy="4593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5BB075E-CFCD-D548-75E2-6A1C7227CAF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5910" y="4801683"/>
            <a:ext cx="1905000" cy="463531"/>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E142E511-9919-16F2-FB22-417C8FBAB15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337310" y="2815765"/>
            <a:ext cx="1748897" cy="460236"/>
          </a:xfrm>
          <a:prstGeom prst="rect">
            <a:avLst/>
          </a:prstGeom>
        </p:spPr>
      </p:pic>
    </p:spTree>
    <p:extLst>
      <p:ext uri="{BB962C8B-B14F-4D97-AF65-F5344CB8AC3E}">
        <p14:creationId xmlns:p14="http://schemas.microsoft.com/office/powerpoint/2010/main" val="1020921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334D67-E644-436F-B02B-BAC8ADBA2A26}"/>
              </a:ext>
              <a:ext uri="{C183D7F6-B498-43B3-948B-1728B52AA6E4}">
                <adec:decorative xmlns:adec="http://schemas.microsoft.com/office/drawing/2017/decorative" val="1"/>
              </a:ext>
            </a:extLst>
          </p:cNvPr>
          <p:cNvPicPr>
            <a:picLocks noChangeAspect="1"/>
          </p:cNvPicPr>
          <p:nvPr/>
        </p:nvPicPr>
        <p:blipFill>
          <a:blip r:embed="rId2">
            <a:alphaModFix amt="17000"/>
          </a:blip>
          <a:stretch>
            <a:fillRect/>
          </a:stretch>
        </p:blipFill>
        <p:spPr>
          <a:xfrm>
            <a:off x="0" y="0"/>
            <a:ext cx="12192000" cy="6857999"/>
          </a:xfrm>
          <a:prstGeom prst="rect">
            <a:avLst/>
          </a:prstGeom>
        </p:spPr>
      </p:pic>
      <p:pic>
        <p:nvPicPr>
          <p:cNvPr id="5" name="Picture 2" descr="Bletchley Park 2022">
            <a:extLst>
              <a:ext uri="{FF2B5EF4-FFF2-40B4-BE49-F238E27FC236}">
                <a16:creationId xmlns:a16="http://schemas.microsoft.com/office/drawing/2014/main" id="{A12DA4F3-E237-4EB3-A3A4-5FA641FBF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493" y="390965"/>
            <a:ext cx="3810000" cy="8191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E2862A9-88D3-4634-81B7-3FF6B00F8542}"/>
              </a:ext>
              <a:ext uri="{C183D7F6-B498-43B3-948B-1728B52AA6E4}">
                <adec:decorative xmlns:adec="http://schemas.microsoft.com/office/drawing/2017/decorative" val="1"/>
              </a:ext>
            </a:extLst>
          </p:cNvPr>
          <p:cNvSpPr/>
          <p:nvPr/>
        </p:nvSpPr>
        <p:spPr>
          <a:xfrm>
            <a:off x="8908136" y="466398"/>
            <a:ext cx="2977979" cy="933014"/>
          </a:xfrm>
          <a:prstGeom prst="rect">
            <a:avLst/>
          </a:prstGeom>
          <a:solidFill>
            <a:schemeClr val="accent5">
              <a:lumMod val="75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2F4C4B61-FCF1-479C-A249-C5ED75249C4F}"/>
              </a:ext>
            </a:extLst>
          </p:cNvPr>
          <p:cNvSpPr txBox="1">
            <a:spLocks/>
          </p:cNvSpPr>
          <p:nvPr/>
        </p:nvSpPr>
        <p:spPr>
          <a:xfrm>
            <a:off x="9033779" y="466398"/>
            <a:ext cx="2977979" cy="9330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FFFFFF"/>
                </a:solidFill>
                <a:latin typeface="Franklin Gothic Heavy" panose="020B0903020102020204" pitchFamily="34" charset="0"/>
              </a:rPr>
              <a:t>BLETCHLEY PARK 2022</a:t>
            </a:r>
          </a:p>
        </p:txBody>
      </p:sp>
      <p:sp>
        <p:nvSpPr>
          <p:cNvPr id="10" name="Rectangle 9">
            <a:extLst>
              <a:ext uri="{FF2B5EF4-FFF2-40B4-BE49-F238E27FC236}">
                <a16:creationId xmlns:a16="http://schemas.microsoft.com/office/drawing/2014/main" id="{50727764-5CF4-4469-876D-E592B1F53E08}"/>
              </a:ext>
              <a:ext uri="{C183D7F6-B498-43B3-948B-1728B52AA6E4}">
                <adec:decorative xmlns:adec="http://schemas.microsoft.com/office/drawing/2017/decorative" val="1"/>
              </a:ext>
            </a:extLst>
          </p:cNvPr>
          <p:cNvSpPr/>
          <p:nvPr/>
        </p:nvSpPr>
        <p:spPr>
          <a:xfrm>
            <a:off x="8908136" y="310506"/>
            <a:ext cx="2977979" cy="80459"/>
          </a:xfrm>
          <a:prstGeom prst="rect">
            <a:avLst/>
          </a:prstGeom>
          <a:solidFill>
            <a:schemeClr val="accent5">
              <a:lumMod val="75000"/>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Composite image of photos from around the National museum of Computing">
            <a:extLst>
              <a:ext uri="{FF2B5EF4-FFF2-40B4-BE49-F238E27FC236}">
                <a16:creationId xmlns:a16="http://schemas.microsoft.com/office/drawing/2014/main" id="{6B1D1C2C-9E5A-4864-93A8-7DBC2679A1EA}"/>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0" y="0"/>
            <a:ext cx="4565905" cy="6858000"/>
          </a:xfrm>
          <a:prstGeom prst="rect">
            <a:avLst/>
          </a:prstGeom>
        </p:spPr>
      </p:pic>
      <p:sp>
        <p:nvSpPr>
          <p:cNvPr id="11" name="TextBox 10">
            <a:extLst>
              <a:ext uri="{FF2B5EF4-FFF2-40B4-BE49-F238E27FC236}">
                <a16:creationId xmlns:a16="http://schemas.microsoft.com/office/drawing/2014/main" id="{DEBF7D53-0294-4FA3-80C8-A7673D53438A}"/>
              </a:ext>
            </a:extLst>
          </p:cNvPr>
          <p:cNvSpPr txBox="1"/>
          <p:nvPr/>
        </p:nvSpPr>
        <p:spPr>
          <a:xfrm>
            <a:off x="4475520" y="3043347"/>
            <a:ext cx="7536238" cy="1200329"/>
          </a:xfrm>
          <a:prstGeom prst="rect">
            <a:avLst/>
          </a:prstGeom>
          <a:noFill/>
        </p:spPr>
        <p:txBody>
          <a:bodyPr wrap="square" rtlCol="0">
            <a:spAutoFit/>
          </a:bodyPr>
          <a:lstStyle/>
          <a:p>
            <a:pPr algn="ctr"/>
            <a:r>
              <a:rPr lang="en-GB" sz="7200" dirty="0">
                <a:solidFill>
                  <a:schemeClr val="bg1"/>
                </a:solidFill>
                <a:latin typeface="Franklin Gothic Heavy" panose="020B0903020102020204" pitchFamily="34" charset="0"/>
              </a:rPr>
              <a:t>Thank You!</a:t>
            </a:r>
          </a:p>
        </p:txBody>
      </p:sp>
      <p:sp>
        <p:nvSpPr>
          <p:cNvPr id="2" name="Rectangle 1">
            <a:extLst>
              <a:ext uri="{FF2B5EF4-FFF2-40B4-BE49-F238E27FC236}">
                <a16:creationId xmlns:a16="http://schemas.microsoft.com/office/drawing/2014/main" id="{70B824E6-EED0-42B2-AE15-403D35DBC297}"/>
              </a:ext>
            </a:extLst>
          </p:cNvPr>
          <p:cNvSpPr/>
          <p:nvPr/>
        </p:nvSpPr>
        <p:spPr>
          <a:xfrm>
            <a:off x="4655763" y="4811843"/>
            <a:ext cx="7411319" cy="1903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365 Tribe logo - Platinum Sponsor&#10;&#10;&#10;">
            <a:extLst>
              <a:ext uri="{FF2B5EF4-FFF2-40B4-BE49-F238E27FC236}">
                <a16:creationId xmlns:a16="http://schemas.microsoft.com/office/drawing/2014/main" id="{890CCB89-512E-41A2-864B-64A78D2BE08E}"/>
              </a:ext>
            </a:extLst>
          </p:cNvPr>
          <p:cNvPicPr>
            <a:picLocks noChangeAspect="1"/>
          </p:cNvPicPr>
          <p:nvPr/>
        </p:nvPicPr>
        <p:blipFill>
          <a:blip r:embed="rId5"/>
          <a:stretch>
            <a:fillRect/>
          </a:stretch>
        </p:blipFill>
        <p:spPr>
          <a:xfrm>
            <a:off x="4810442" y="5234878"/>
            <a:ext cx="2379007" cy="1229154"/>
          </a:xfrm>
          <a:prstGeom prst="rect">
            <a:avLst/>
          </a:prstGeom>
        </p:spPr>
      </p:pic>
      <p:pic>
        <p:nvPicPr>
          <p:cNvPr id="1026" name="Picture 2">
            <a:extLst>
              <a:ext uri="{FF2B5EF4-FFF2-40B4-BE49-F238E27FC236}">
                <a16:creationId xmlns:a16="http://schemas.microsoft.com/office/drawing/2014/main" id="{A14DA51B-4F14-C171-03BB-84BA15F677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167" y="4787990"/>
            <a:ext cx="1951455" cy="1951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1BB1407-F8C0-7C3B-B55E-C0B5CEEBDA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2994" y="5472284"/>
            <a:ext cx="2628900" cy="79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959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8564EA6-A504-4768-80BF-F61767A5C795}"/>
              </a:ext>
            </a:extLst>
          </p:cNvPr>
          <p:cNvSpPr/>
          <p:nvPr/>
        </p:nvSpPr>
        <p:spPr bwMode="auto">
          <a:xfrm>
            <a:off x="375325" y="2044690"/>
            <a:ext cx="6628460" cy="877699"/>
          </a:xfrm>
          <a:prstGeom prst="roundRect">
            <a:avLst/>
          </a:prstGeom>
          <a:solidFill>
            <a:schemeClr val="bg1"/>
          </a:solidFill>
          <a:ln>
            <a:solidFill>
              <a:schemeClr val="bg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2666AFB9-5BF6-45BE-97E1-4EDF9E9E6058}"/>
              </a:ext>
            </a:extLst>
          </p:cNvPr>
          <p:cNvSpPr txBox="1">
            <a:spLocks/>
          </p:cNvSpPr>
          <p:nvPr/>
        </p:nvSpPr>
        <p:spPr>
          <a:xfrm>
            <a:off x="520837" y="2044690"/>
            <a:ext cx="5730875" cy="9048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5880"/>
              <a:t>Microsoft Search</a:t>
            </a:r>
          </a:p>
        </p:txBody>
      </p:sp>
      <p:sp>
        <p:nvSpPr>
          <p:cNvPr id="6" name="TextBox 5">
            <a:extLst>
              <a:ext uri="{FF2B5EF4-FFF2-40B4-BE49-F238E27FC236}">
                <a16:creationId xmlns:a16="http://schemas.microsoft.com/office/drawing/2014/main" id="{6D22D40E-1712-49C1-A196-58AE26A7A83C}"/>
              </a:ext>
            </a:extLst>
          </p:cNvPr>
          <p:cNvSpPr txBox="1"/>
          <p:nvPr/>
        </p:nvSpPr>
        <p:spPr>
          <a:xfrm>
            <a:off x="7416033" y="2108114"/>
            <a:ext cx="5148700" cy="3188009"/>
          </a:xfrm>
          <a:prstGeom prst="rect">
            <a:avLst/>
          </a:prstGeom>
          <a:noFill/>
        </p:spPr>
        <p:txBody>
          <a:bodyPr wrap="square" lIns="179234" tIns="143387" rIns="179234" bIns="14338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a:ln>
                  <a:noFill/>
                </a:ln>
                <a:solidFill>
                  <a:srgbClr val="000000"/>
                </a:solidFill>
                <a:effectLst/>
                <a:uLnTx/>
                <a:uFillTx/>
                <a:latin typeface="Segoe UI"/>
                <a:ea typeface="+mn-ea"/>
                <a:cs typeface="+mn-cs"/>
              </a:rPr>
              <a:t>One capability.</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745" b="0" i="0" u="none" strike="noStrike" kern="1200" cap="none" spc="0" normalizeH="0" baseline="0" noProof="0">
                <a:ln>
                  <a:noFill/>
                </a:ln>
                <a:solidFill>
                  <a:srgbClr val="000000"/>
                </a:solidFill>
                <a:effectLst/>
                <a:uLnTx/>
                <a:uFillTx/>
                <a:latin typeface="Segoe UI"/>
                <a:ea typeface="+mn-ea"/>
                <a:cs typeface="+mn-cs"/>
              </a:rPr>
              <a:t>Every search experience</a:t>
            </a:r>
            <a:r>
              <a:rPr kumimoji="0" lang="en-US" sz="2353"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13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13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13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13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139"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C7CBE890-37BC-4AB4-874A-C2E6B55DF59E}"/>
              </a:ext>
            </a:extLst>
          </p:cNvPr>
          <p:cNvSpPr txBox="1"/>
          <p:nvPr/>
        </p:nvSpPr>
        <p:spPr>
          <a:xfrm>
            <a:off x="4057913" y="0"/>
            <a:ext cx="4669219" cy="2258786"/>
          </a:xfrm>
          <a:prstGeom prst="rect">
            <a:avLst/>
          </a:prstGeom>
          <a:noFill/>
        </p:spPr>
        <p:txBody>
          <a:bodyPr wrap="square" lIns="179234" tIns="143387" rIns="179234" bIns="14338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Bing</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Office.com</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SharePoint</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Edge</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Windows </a:t>
            </a:r>
          </a:p>
        </p:txBody>
      </p:sp>
      <p:sp>
        <p:nvSpPr>
          <p:cNvPr id="8" name="TextBox 7">
            <a:extLst>
              <a:ext uri="{FF2B5EF4-FFF2-40B4-BE49-F238E27FC236}">
                <a16:creationId xmlns:a16="http://schemas.microsoft.com/office/drawing/2014/main" id="{467BF70A-9EC8-4FC8-A1AB-310F33B39823}"/>
              </a:ext>
            </a:extLst>
          </p:cNvPr>
          <p:cNvSpPr txBox="1"/>
          <p:nvPr/>
        </p:nvSpPr>
        <p:spPr>
          <a:xfrm>
            <a:off x="4057912" y="2865234"/>
            <a:ext cx="4669219" cy="3819271"/>
          </a:xfrm>
          <a:prstGeom prst="rect">
            <a:avLst/>
          </a:prstGeom>
          <a:noFill/>
        </p:spPr>
        <p:txBody>
          <a:bodyPr wrap="square" lIns="179234" tIns="143387" rIns="179234" bIns="143387" rtlCol="0">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PowerPoint</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Outlook</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OneDrive</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Stream</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Yammer</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Word</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Teams</a:t>
            </a:r>
          </a:p>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solidFill>
                <a:effectLst/>
                <a:uLnTx/>
                <a:uFillTx/>
                <a:latin typeface="Segoe UI"/>
                <a:ea typeface="+mn-ea"/>
                <a:cs typeface="+mn-cs"/>
              </a:rPr>
              <a:t>in OneNote</a:t>
            </a:r>
            <a:br>
              <a:rPr kumimoji="0" lang="en-US" sz="2353" b="0" i="0" u="none" strike="noStrike" kern="1200" cap="none" spc="0" normalizeH="0" baseline="0" noProof="0">
                <a:ln>
                  <a:noFill/>
                </a:ln>
                <a:solidFill>
                  <a:srgbClr val="000000"/>
                </a:solidFill>
                <a:effectLst/>
                <a:uLnTx/>
                <a:uFillTx/>
                <a:latin typeface="Segoe UI"/>
                <a:ea typeface="+mn-ea"/>
                <a:cs typeface="+mn-cs"/>
              </a:rPr>
            </a:br>
            <a:endParaRPr kumimoji="0" lang="en-US" sz="2353"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F8C17EE7-93EE-4390-9F2E-850D40D77DF9}"/>
              </a:ext>
            </a:extLst>
          </p:cNvPr>
          <p:cNvSpPr/>
          <p:nvPr/>
        </p:nvSpPr>
        <p:spPr>
          <a:xfrm>
            <a:off x="7497036" y="3492642"/>
            <a:ext cx="4100290" cy="363882"/>
          </a:xfrm>
          <a:prstGeom prst="rect">
            <a:avLst/>
          </a:prstGeom>
        </p:spPr>
        <p:txBody>
          <a:bodyPr wrap="none">
            <a:sp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solidFill>
                  <a:srgbClr val="0078D4"/>
                </a:solidFill>
                <a:effectLst/>
                <a:uLnTx/>
                <a:uFillTx/>
                <a:latin typeface="Segoe UI"/>
                <a:ea typeface="+mn-ea"/>
                <a:cs typeface="+mn-cs"/>
              </a:rPr>
              <a:t>Microsoft Graph + Bing technology</a:t>
            </a:r>
          </a:p>
        </p:txBody>
      </p:sp>
      <p:pic>
        <p:nvPicPr>
          <p:cNvPr id="10" name="Graphic 9" descr="Magnifying glass">
            <a:extLst>
              <a:ext uri="{FF2B5EF4-FFF2-40B4-BE49-F238E27FC236}">
                <a16:creationId xmlns:a16="http://schemas.microsoft.com/office/drawing/2014/main" id="{2630559E-58FD-48DA-A341-BEF1ECBD03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175052" y="2156607"/>
            <a:ext cx="653867" cy="653867"/>
          </a:xfrm>
          <a:prstGeom prst="rect">
            <a:avLst/>
          </a:prstGeom>
        </p:spPr>
      </p:pic>
      <p:sp>
        <p:nvSpPr>
          <p:cNvPr id="11" name="TextBox 10">
            <a:extLst>
              <a:ext uri="{FF2B5EF4-FFF2-40B4-BE49-F238E27FC236}">
                <a16:creationId xmlns:a16="http://schemas.microsoft.com/office/drawing/2014/main" id="{94757767-C567-4479-BE44-C992F9C7D89F}"/>
              </a:ext>
            </a:extLst>
          </p:cNvPr>
          <p:cNvSpPr txBox="1"/>
          <p:nvPr/>
        </p:nvSpPr>
        <p:spPr>
          <a:xfrm>
            <a:off x="9740630" y="5738865"/>
            <a:ext cx="2775626" cy="369332"/>
          </a:xfrm>
          <a:prstGeom prst="rect">
            <a:avLst/>
          </a:prstGeom>
          <a:noFill/>
        </p:spPr>
        <p:txBody>
          <a:bodyPr wrap="square" rtlCol="0">
            <a:spAutoFit/>
          </a:bodyPr>
          <a:lstStyle/>
          <a:p>
            <a:r>
              <a:rPr lang="en-GB"/>
              <a:t>*Slide from Ignite 2019</a:t>
            </a:r>
          </a:p>
        </p:txBody>
      </p:sp>
    </p:spTree>
    <p:extLst>
      <p:ext uri="{BB962C8B-B14F-4D97-AF65-F5344CB8AC3E}">
        <p14:creationId xmlns:p14="http://schemas.microsoft.com/office/powerpoint/2010/main" val="53002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0"/>
                                  </p:iterate>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2801"/>
                            </p:stCondLst>
                            <p:childTnLst>
                              <p:par>
                                <p:cTn id="8" presetID="26" presetClass="emph" presetSubtype="0" fill="hold" nodeType="afterEffect">
                                  <p:stCondLst>
                                    <p:cond delay="0"/>
                                  </p:stCondLst>
                                  <p:childTnLst>
                                    <p:animEffect transition="out" filter="fade">
                                      <p:cBhvr>
                                        <p:cTn id="9" dur="500" tmFilter="0, 0; .2, .5; .8, .5; 1, 0"/>
                                        <p:tgtEl>
                                          <p:spTgt spid="10"/>
                                        </p:tgtEl>
                                      </p:cBhvr>
                                    </p:animEffect>
                                    <p:animScale>
                                      <p:cBhvr>
                                        <p:cTn id="10"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08DC5AA-68F0-4C5E-9213-8A86342B90B7}"/>
              </a:ext>
            </a:extLst>
          </p:cNvPr>
          <p:cNvSpPr txBox="1">
            <a:spLocks/>
          </p:cNvSpPr>
          <p:nvPr/>
        </p:nvSpPr>
        <p:spPr>
          <a:xfrm>
            <a:off x="2767262" y="1235503"/>
            <a:ext cx="6657476" cy="5126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lnSpc>
                <a:spcPct val="85000"/>
              </a:lnSpc>
            </a:pPr>
            <a:r>
              <a:rPr lang="en-US" sz="6600" b="1" cap="all" dirty="0">
                <a:solidFill>
                  <a:schemeClr val="tx1"/>
                </a:solidFill>
              </a:rPr>
              <a:t>Microsoft Search </a:t>
            </a:r>
          </a:p>
          <a:p>
            <a:pPr algn="ctr">
              <a:lnSpc>
                <a:spcPct val="85000"/>
              </a:lnSpc>
            </a:pPr>
            <a:r>
              <a:rPr lang="en-US" sz="6600" b="1" cap="all" dirty="0">
                <a:solidFill>
                  <a:schemeClr val="tx1"/>
                </a:solidFill>
              </a:rPr>
              <a:t>vs </a:t>
            </a:r>
          </a:p>
          <a:p>
            <a:pPr algn="ctr">
              <a:lnSpc>
                <a:spcPct val="85000"/>
              </a:lnSpc>
            </a:pPr>
            <a:r>
              <a:rPr lang="en-US" sz="6600" b="1" cap="all" dirty="0">
                <a:solidFill>
                  <a:schemeClr val="tx1"/>
                </a:solidFill>
              </a:rPr>
              <a:t>SharePoint Search</a:t>
            </a:r>
          </a:p>
        </p:txBody>
      </p:sp>
      <p:sp>
        <p:nvSpPr>
          <p:cNvPr id="4" name="Text Placeholder 3">
            <a:extLst>
              <a:ext uri="{FF2B5EF4-FFF2-40B4-BE49-F238E27FC236}">
                <a16:creationId xmlns:a16="http://schemas.microsoft.com/office/drawing/2014/main" id="{E433382E-2D85-49BB-B5F8-3E9948658A1E}"/>
              </a:ext>
            </a:extLst>
          </p:cNvPr>
          <p:cNvSpPr>
            <a:spLocks noGrp="1"/>
          </p:cNvSpPr>
          <p:nvPr>
            <p:ph type="body" sz="quarter" idx="20"/>
          </p:nvPr>
        </p:nvSpPr>
        <p:spPr/>
        <p:txBody>
          <a:bodyPr/>
          <a:lstStyle/>
          <a:p>
            <a:r>
              <a:rPr lang="en-GB" dirty="0"/>
              <a:t>Search in Microsoft 365</a:t>
            </a:r>
          </a:p>
        </p:txBody>
      </p:sp>
    </p:spTree>
    <p:extLst>
      <p:ext uri="{BB962C8B-B14F-4D97-AF65-F5344CB8AC3E}">
        <p14:creationId xmlns:p14="http://schemas.microsoft.com/office/powerpoint/2010/main" val="2675205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9A2A6EA-CE39-4167-98B2-4F172F0106C4}"/>
              </a:ext>
            </a:extLst>
          </p:cNvPr>
          <p:cNvGrpSpPr/>
          <p:nvPr/>
        </p:nvGrpSpPr>
        <p:grpSpPr>
          <a:xfrm>
            <a:off x="307925" y="4333600"/>
            <a:ext cx="1023978" cy="1547074"/>
            <a:chOff x="7034831" y="2798094"/>
            <a:chExt cx="1023978" cy="1547074"/>
          </a:xfrm>
        </p:grpSpPr>
        <p:pic>
          <p:nvPicPr>
            <p:cNvPr id="4" name="Graphic 3" descr="Database">
              <a:extLst>
                <a:ext uri="{FF2B5EF4-FFF2-40B4-BE49-F238E27FC236}">
                  <a16:creationId xmlns:a16="http://schemas.microsoft.com/office/drawing/2014/main" id="{1E38F70E-118A-40CF-8E1D-3BFB8D269F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5" name="TextBox 4">
              <a:extLst>
                <a:ext uri="{FF2B5EF4-FFF2-40B4-BE49-F238E27FC236}">
                  <a16:creationId xmlns:a16="http://schemas.microsoft.com/office/drawing/2014/main" id="{8C0F3B77-31A4-4D7B-829A-BC1440523207}"/>
                </a:ext>
              </a:extLst>
            </p:cNvPr>
            <p:cNvSpPr txBox="1"/>
            <p:nvPr/>
          </p:nvSpPr>
          <p:spPr>
            <a:xfrm>
              <a:off x="7034831" y="3515710"/>
              <a:ext cx="1023978" cy="829458"/>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External Data</a:t>
              </a:r>
            </a:p>
            <a:p>
              <a:pPr algn="ctr">
                <a:lnSpc>
                  <a:spcPct val="90000"/>
                </a:lnSpc>
                <a:spcAft>
                  <a:spcPts val="600"/>
                </a:spcAft>
              </a:pPr>
              <a:r>
                <a:rPr lang="en-US" sz="1100">
                  <a:gradFill>
                    <a:gsLst>
                      <a:gs pos="2917">
                        <a:schemeClr val="tx1"/>
                      </a:gs>
                      <a:gs pos="30000">
                        <a:schemeClr val="tx1"/>
                      </a:gs>
                    </a:gsLst>
                    <a:lin ang="5400000" scaled="0"/>
                  </a:gradFill>
                </a:rPr>
                <a:t>Sources</a:t>
              </a:r>
            </a:p>
          </p:txBody>
        </p:sp>
      </p:grpSp>
      <p:sp>
        <p:nvSpPr>
          <p:cNvPr id="6" name="Rectangle 5">
            <a:extLst>
              <a:ext uri="{FF2B5EF4-FFF2-40B4-BE49-F238E27FC236}">
                <a16:creationId xmlns:a16="http://schemas.microsoft.com/office/drawing/2014/main" id="{3ABFFD96-6779-4CA4-BB18-4D94BC29A5CB}"/>
              </a:ext>
            </a:extLst>
          </p:cNvPr>
          <p:cNvSpPr/>
          <p:nvPr/>
        </p:nvSpPr>
        <p:spPr>
          <a:xfrm>
            <a:off x="385627" y="1279683"/>
            <a:ext cx="11495351" cy="268785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7" name="Rectangle 6">
            <a:extLst>
              <a:ext uri="{FF2B5EF4-FFF2-40B4-BE49-F238E27FC236}">
                <a16:creationId xmlns:a16="http://schemas.microsoft.com/office/drawing/2014/main" id="{265FED00-A01D-43B4-9BB0-1FFBE7AA76EB}"/>
              </a:ext>
            </a:extLst>
          </p:cNvPr>
          <p:cNvSpPr/>
          <p:nvPr/>
        </p:nvSpPr>
        <p:spPr bwMode="auto">
          <a:xfrm>
            <a:off x="385627" y="1274751"/>
            <a:ext cx="11495352" cy="456799"/>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Semibold" panose="020B0702040204020203" pitchFamily="34" charset="0"/>
                <a:cs typeface="Segoe UI Semibold" panose="020B0702040204020203" pitchFamily="34" charset="0"/>
              </a:rPr>
              <a:t>Client Applications</a:t>
            </a: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7">
            <a:extLst>
              <a:ext uri="{FF2B5EF4-FFF2-40B4-BE49-F238E27FC236}">
                <a16:creationId xmlns:a16="http://schemas.microsoft.com/office/drawing/2014/main" id="{824F4EFE-5961-4A6F-A724-91C12ACB0AF8}"/>
              </a:ext>
            </a:extLst>
          </p:cNvPr>
          <p:cNvSpPr/>
          <p:nvPr/>
        </p:nvSpPr>
        <p:spPr>
          <a:xfrm>
            <a:off x="3690302" y="1499655"/>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grpSp>
        <p:nvGrpSpPr>
          <p:cNvPr id="9" name="Group 8">
            <a:extLst>
              <a:ext uri="{FF2B5EF4-FFF2-40B4-BE49-F238E27FC236}">
                <a16:creationId xmlns:a16="http://schemas.microsoft.com/office/drawing/2014/main" id="{287FC7A1-D543-4897-9F3F-47A455314732}"/>
              </a:ext>
            </a:extLst>
          </p:cNvPr>
          <p:cNvGrpSpPr/>
          <p:nvPr/>
        </p:nvGrpSpPr>
        <p:grpSpPr>
          <a:xfrm>
            <a:off x="4734383" y="1841384"/>
            <a:ext cx="1259894" cy="1801053"/>
            <a:chOff x="6934604" y="1979406"/>
            <a:chExt cx="1382713" cy="1888609"/>
          </a:xfrm>
        </p:grpSpPr>
        <p:sp>
          <p:nvSpPr>
            <p:cNvPr id="10" name="TextBox 9">
              <a:extLst>
                <a:ext uri="{FF2B5EF4-FFF2-40B4-BE49-F238E27FC236}">
                  <a16:creationId xmlns:a16="http://schemas.microsoft.com/office/drawing/2014/main" id="{FC51AE06-8ABB-4869-9CF7-2A87474AB0ED}"/>
                </a:ext>
              </a:extLst>
            </p:cNvPr>
            <p:cNvSpPr txBox="1"/>
            <p:nvPr/>
          </p:nvSpPr>
          <p:spPr>
            <a:xfrm>
              <a:off x="6967888" y="1979406"/>
              <a:ext cx="1349428" cy="489324"/>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Office.com</a:t>
              </a:r>
            </a:p>
          </p:txBody>
        </p:sp>
        <p:grpSp>
          <p:nvGrpSpPr>
            <p:cNvPr id="11" name="Group 10">
              <a:extLst>
                <a:ext uri="{FF2B5EF4-FFF2-40B4-BE49-F238E27FC236}">
                  <a16:creationId xmlns:a16="http://schemas.microsoft.com/office/drawing/2014/main" id="{0D737EDE-8CC5-4024-A980-F92196D01B95}"/>
                </a:ext>
              </a:extLst>
            </p:cNvPr>
            <p:cNvGrpSpPr/>
            <p:nvPr/>
          </p:nvGrpSpPr>
          <p:grpSpPr>
            <a:xfrm>
              <a:off x="6934604" y="2422434"/>
              <a:ext cx="1382713" cy="1445581"/>
              <a:chOff x="6934604" y="2422434"/>
              <a:chExt cx="1382713" cy="1445581"/>
            </a:xfrm>
          </p:grpSpPr>
          <p:sp>
            <p:nvSpPr>
              <p:cNvPr id="12" name="Rectangle 11">
                <a:extLst>
                  <a:ext uri="{FF2B5EF4-FFF2-40B4-BE49-F238E27FC236}">
                    <a16:creationId xmlns:a16="http://schemas.microsoft.com/office/drawing/2014/main" id="{4D1FC426-1915-47B0-9C80-F8A41AB2AFFB}"/>
                  </a:ext>
                </a:extLst>
              </p:cNvPr>
              <p:cNvSpPr/>
              <p:nvPr/>
            </p:nvSpPr>
            <p:spPr>
              <a:xfrm>
                <a:off x="6934604" y="2646009"/>
                <a:ext cx="1382712" cy="122200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 name="Freeform 13">
                <a:extLst>
                  <a:ext uri="{FF2B5EF4-FFF2-40B4-BE49-F238E27FC236}">
                    <a16:creationId xmlns:a16="http://schemas.microsoft.com/office/drawing/2014/main" id="{286DFCC9-8647-4FFF-8EE8-295C4AFF4A2A}"/>
                  </a:ext>
                </a:extLst>
              </p:cNvPr>
              <p:cNvSpPr>
                <a:spLocks/>
              </p:cNvSpPr>
              <p:nvPr/>
            </p:nvSpPr>
            <p:spPr bwMode="auto">
              <a:xfrm>
                <a:off x="6934605" y="2422434"/>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EA484DEB-8306-4ACA-B582-60113EDE0460}"/>
                  </a:ext>
                </a:extLst>
              </p:cNvPr>
              <p:cNvSpPr>
                <a:spLocks/>
              </p:cNvSpPr>
              <p:nvPr/>
            </p:nvSpPr>
            <p:spPr bwMode="auto">
              <a:xfrm>
                <a:off x="7018741" y="2735598"/>
                <a:ext cx="1216935" cy="236370"/>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 name="Freeform 14">
                <a:extLst>
                  <a:ext uri="{FF2B5EF4-FFF2-40B4-BE49-F238E27FC236}">
                    <a16:creationId xmlns:a16="http://schemas.microsoft.com/office/drawing/2014/main" id="{50E8D332-EA41-459A-A04B-921D21559720}"/>
                  </a:ext>
                </a:extLst>
              </p:cNvPr>
              <p:cNvSpPr>
                <a:spLocks/>
              </p:cNvSpPr>
              <p:nvPr/>
            </p:nvSpPr>
            <p:spPr bwMode="auto">
              <a:xfrm>
                <a:off x="7018740" y="3029872"/>
                <a:ext cx="1216935"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B8BEEDD9-1629-4F01-BBA8-2CF3632CD4D5}"/>
                  </a:ext>
                </a:extLst>
              </p:cNvPr>
              <p:cNvGrpSpPr/>
              <p:nvPr/>
            </p:nvGrpSpPr>
            <p:grpSpPr>
              <a:xfrm>
                <a:off x="7002572" y="3429980"/>
                <a:ext cx="315912" cy="347372"/>
                <a:chOff x="7763392" y="3436070"/>
                <a:chExt cx="315912" cy="347372"/>
              </a:xfrm>
            </p:grpSpPr>
            <p:sp>
              <p:nvSpPr>
                <p:cNvPr id="27" name="Freeform 7">
                  <a:extLst>
                    <a:ext uri="{FF2B5EF4-FFF2-40B4-BE49-F238E27FC236}">
                      <a16:creationId xmlns:a16="http://schemas.microsoft.com/office/drawing/2014/main" id="{7868CCA9-FB0B-4A0F-BB33-B71FD0975760}"/>
                    </a:ext>
                  </a:extLst>
                </p:cNvPr>
                <p:cNvSpPr>
                  <a:spLocks/>
                </p:cNvSpPr>
                <p:nvPr/>
              </p:nvSpPr>
              <p:spPr bwMode="auto">
                <a:xfrm>
                  <a:off x="7763392" y="3568836"/>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5BA27782-A00E-4CBE-BEBB-CA60D00611A5}"/>
                    </a:ext>
                  </a:extLst>
                </p:cNvPr>
                <p:cNvSpPr>
                  <a:spLocks/>
                </p:cNvSpPr>
                <p:nvPr/>
              </p:nvSpPr>
              <p:spPr bwMode="auto">
                <a:xfrm>
                  <a:off x="7763392" y="370248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 name="Freeform 7">
                  <a:extLst>
                    <a:ext uri="{FF2B5EF4-FFF2-40B4-BE49-F238E27FC236}">
                      <a16:creationId xmlns:a16="http://schemas.microsoft.com/office/drawing/2014/main" id="{DD59B90D-9C86-4D7B-9B0C-B48C47D9EAB7}"/>
                    </a:ext>
                  </a:extLst>
                </p:cNvPr>
                <p:cNvSpPr>
                  <a:spLocks/>
                </p:cNvSpPr>
                <p:nvPr/>
              </p:nvSpPr>
              <p:spPr bwMode="auto">
                <a:xfrm>
                  <a:off x="7763392" y="343607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E8EF4857-5895-482F-A9CA-DB1F2A06FC30}"/>
                  </a:ext>
                </a:extLst>
              </p:cNvPr>
              <p:cNvGrpSpPr/>
              <p:nvPr/>
            </p:nvGrpSpPr>
            <p:grpSpPr>
              <a:xfrm>
                <a:off x="7473940" y="3424777"/>
                <a:ext cx="315912" cy="347372"/>
                <a:chOff x="8214239" y="3432352"/>
                <a:chExt cx="315912" cy="347372"/>
              </a:xfrm>
            </p:grpSpPr>
            <p:sp>
              <p:nvSpPr>
                <p:cNvPr id="24" name="Freeform 7">
                  <a:extLst>
                    <a:ext uri="{FF2B5EF4-FFF2-40B4-BE49-F238E27FC236}">
                      <a16:creationId xmlns:a16="http://schemas.microsoft.com/office/drawing/2014/main" id="{F173FED6-D92B-4199-B052-16A3576AA7B7}"/>
                    </a:ext>
                  </a:extLst>
                </p:cNvPr>
                <p:cNvSpPr>
                  <a:spLocks/>
                </p:cNvSpPr>
                <p:nvPr/>
              </p:nvSpPr>
              <p:spPr bwMode="auto">
                <a:xfrm>
                  <a:off x="8214239"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 name="Freeform 7">
                  <a:extLst>
                    <a:ext uri="{FF2B5EF4-FFF2-40B4-BE49-F238E27FC236}">
                      <a16:creationId xmlns:a16="http://schemas.microsoft.com/office/drawing/2014/main" id="{621EF032-755C-4D7B-8478-7D376289AB2A}"/>
                    </a:ext>
                  </a:extLst>
                </p:cNvPr>
                <p:cNvSpPr>
                  <a:spLocks/>
                </p:cNvSpPr>
                <p:nvPr/>
              </p:nvSpPr>
              <p:spPr bwMode="auto">
                <a:xfrm>
                  <a:off x="8214239"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6" name="Freeform 7">
                  <a:extLst>
                    <a:ext uri="{FF2B5EF4-FFF2-40B4-BE49-F238E27FC236}">
                      <a16:creationId xmlns:a16="http://schemas.microsoft.com/office/drawing/2014/main" id="{8C5D91BB-3AB1-4C16-A8D8-F992113BF799}"/>
                    </a:ext>
                  </a:extLst>
                </p:cNvPr>
                <p:cNvSpPr>
                  <a:spLocks/>
                </p:cNvSpPr>
                <p:nvPr/>
              </p:nvSpPr>
              <p:spPr bwMode="auto">
                <a:xfrm>
                  <a:off x="8214239"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206728FC-968D-4C27-B860-82AF94727A6D}"/>
                  </a:ext>
                </a:extLst>
              </p:cNvPr>
              <p:cNvGrpSpPr/>
              <p:nvPr/>
            </p:nvGrpSpPr>
            <p:grpSpPr>
              <a:xfrm>
                <a:off x="7945309" y="3424777"/>
                <a:ext cx="315912" cy="347372"/>
                <a:chOff x="8647702" y="3432352"/>
                <a:chExt cx="315912" cy="347372"/>
              </a:xfrm>
            </p:grpSpPr>
            <p:sp>
              <p:nvSpPr>
                <p:cNvPr id="21" name="Freeform 7">
                  <a:extLst>
                    <a:ext uri="{FF2B5EF4-FFF2-40B4-BE49-F238E27FC236}">
                      <a16:creationId xmlns:a16="http://schemas.microsoft.com/office/drawing/2014/main" id="{1FCEFE83-396A-4BC0-821E-682EB3D90B73}"/>
                    </a:ext>
                  </a:extLst>
                </p:cNvPr>
                <p:cNvSpPr>
                  <a:spLocks/>
                </p:cNvSpPr>
                <p:nvPr/>
              </p:nvSpPr>
              <p:spPr bwMode="auto">
                <a:xfrm>
                  <a:off x="8647702"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 name="Freeform 7">
                  <a:extLst>
                    <a:ext uri="{FF2B5EF4-FFF2-40B4-BE49-F238E27FC236}">
                      <a16:creationId xmlns:a16="http://schemas.microsoft.com/office/drawing/2014/main" id="{84DA92D4-F666-4A83-B43A-40DB6F0282A8}"/>
                    </a:ext>
                  </a:extLst>
                </p:cNvPr>
                <p:cNvSpPr>
                  <a:spLocks/>
                </p:cNvSpPr>
                <p:nvPr/>
              </p:nvSpPr>
              <p:spPr bwMode="auto">
                <a:xfrm>
                  <a:off x="8647702"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 name="Freeform 7">
                  <a:extLst>
                    <a:ext uri="{FF2B5EF4-FFF2-40B4-BE49-F238E27FC236}">
                      <a16:creationId xmlns:a16="http://schemas.microsoft.com/office/drawing/2014/main" id="{38028430-E8FF-40BD-8613-EC3925B22DCF}"/>
                    </a:ext>
                  </a:extLst>
                </p:cNvPr>
                <p:cNvSpPr>
                  <a:spLocks/>
                </p:cNvSpPr>
                <p:nvPr/>
              </p:nvSpPr>
              <p:spPr bwMode="auto">
                <a:xfrm>
                  <a:off x="8647702"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9" name="Rectangle: Rounded Corners 18">
                <a:extLst>
                  <a:ext uri="{FF2B5EF4-FFF2-40B4-BE49-F238E27FC236}">
                    <a16:creationId xmlns:a16="http://schemas.microsoft.com/office/drawing/2014/main" id="{EF99BC65-14C1-4CBD-962C-E98F42266E5B}"/>
                  </a:ext>
                </a:extLst>
              </p:cNvPr>
              <p:cNvSpPr/>
              <p:nvPr/>
            </p:nvSpPr>
            <p:spPr bwMode="auto">
              <a:xfrm>
                <a:off x="7385306" y="2456801"/>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4">
                <a:extLst>
                  <a:ext uri="{FF2B5EF4-FFF2-40B4-BE49-F238E27FC236}">
                    <a16:creationId xmlns:a16="http://schemas.microsoft.com/office/drawing/2014/main" id="{8A0998B4-306F-4E74-9506-D9D8E0EA80CF}"/>
                  </a:ext>
                </a:extLst>
              </p:cNvPr>
              <p:cNvSpPr>
                <a:spLocks/>
              </p:cNvSpPr>
              <p:nvPr/>
            </p:nvSpPr>
            <p:spPr bwMode="auto">
              <a:xfrm>
                <a:off x="7380483" y="2546371"/>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30" name="Group 29">
            <a:extLst>
              <a:ext uri="{FF2B5EF4-FFF2-40B4-BE49-F238E27FC236}">
                <a16:creationId xmlns:a16="http://schemas.microsoft.com/office/drawing/2014/main" id="{951F5FBD-D0BE-475C-B2D9-76EBF1904ECD}"/>
              </a:ext>
            </a:extLst>
          </p:cNvPr>
          <p:cNvGrpSpPr/>
          <p:nvPr/>
        </p:nvGrpSpPr>
        <p:grpSpPr>
          <a:xfrm>
            <a:off x="3258670" y="1848912"/>
            <a:ext cx="1273069" cy="1801010"/>
            <a:chOff x="8479225" y="1985691"/>
            <a:chExt cx="1397172" cy="1888561"/>
          </a:xfrm>
        </p:grpSpPr>
        <p:grpSp>
          <p:nvGrpSpPr>
            <p:cNvPr id="31" name="Group 30">
              <a:extLst>
                <a:ext uri="{FF2B5EF4-FFF2-40B4-BE49-F238E27FC236}">
                  <a16:creationId xmlns:a16="http://schemas.microsoft.com/office/drawing/2014/main" id="{DC7957BC-096C-4840-BE3C-F91850C7DA8F}"/>
                </a:ext>
              </a:extLst>
            </p:cNvPr>
            <p:cNvGrpSpPr/>
            <p:nvPr/>
          </p:nvGrpSpPr>
          <p:grpSpPr>
            <a:xfrm>
              <a:off x="8484342" y="1985691"/>
              <a:ext cx="1382712" cy="1888561"/>
              <a:chOff x="7629790" y="1976170"/>
              <a:chExt cx="1382712" cy="1888561"/>
            </a:xfrm>
          </p:grpSpPr>
          <p:sp>
            <p:nvSpPr>
              <p:cNvPr id="35" name="TextBox 34">
                <a:extLst>
                  <a:ext uri="{FF2B5EF4-FFF2-40B4-BE49-F238E27FC236}">
                    <a16:creationId xmlns:a16="http://schemas.microsoft.com/office/drawing/2014/main" id="{5C785D94-F781-45AD-A95A-D9ACDCAEACA1}"/>
                  </a:ext>
                </a:extLst>
              </p:cNvPr>
              <p:cNvSpPr txBox="1"/>
              <p:nvPr/>
            </p:nvSpPr>
            <p:spPr>
              <a:xfrm>
                <a:off x="7694895" y="1976170"/>
                <a:ext cx="1268720" cy="489324"/>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SharePoint</a:t>
                </a:r>
              </a:p>
            </p:txBody>
          </p:sp>
          <p:sp>
            <p:nvSpPr>
              <p:cNvPr id="36" name="Rectangle 35">
                <a:extLst>
                  <a:ext uri="{FF2B5EF4-FFF2-40B4-BE49-F238E27FC236}">
                    <a16:creationId xmlns:a16="http://schemas.microsoft.com/office/drawing/2014/main" id="{B2DFB644-9792-4F87-857D-0064E8D6088B}"/>
                  </a:ext>
                </a:extLst>
              </p:cNvPr>
              <p:cNvSpPr/>
              <p:nvPr/>
            </p:nvSpPr>
            <p:spPr>
              <a:xfrm>
                <a:off x="7629790" y="2465445"/>
                <a:ext cx="1382712"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7" name="Freeform 14">
                <a:extLst>
                  <a:ext uri="{FF2B5EF4-FFF2-40B4-BE49-F238E27FC236}">
                    <a16:creationId xmlns:a16="http://schemas.microsoft.com/office/drawing/2014/main" id="{75CF4E2D-E9CD-4BA6-8112-866D96C788C2}"/>
                  </a:ext>
                </a:extLst>
              </p:cNvPr>
              <p:cNvSpPr>
                <a:spLocks/>
              </p:cNvSpPr>
              <p:nvPr/>
            </p:nvSpPr>
            <p:spPr bwMode="auto">
              <a:xfrm>
                <a:off x="7694894"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8" name="Freeform 14">
                <a:extLst>
                  <a:ext uri="{FF2B5EF4-FFF2-40B4-BE49-F238E27FC236}">
                    <a16:creationId xmlns:a16="http://schemas.microsoft.com/office/drawing/2014/main" id="{CB7513BB-E849-48DA-92D6-F92F2AFB7B1F}"/>
                  </a:ext>
                </a:extLst>
              </p:cNvPr>
              <p:cNvSpPr>
                <a:spLocks/>
              </p:cNvSpPr>
              <p:nvPr/>
            </p:nvSpPr>
            <p:spPr bwMode="auto">
              <a:xfrm>
                <a:off x="8038175"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 name="Freeform 14">
                <a:extLst>
                  <a:ext uri="{FF2B5EF4-FFF2-40B4-BE49-F238E27FC236}">
                    <a16:creationId xmlns:a16="http://schemas.microsoft.com/office/drawing/2014/main" id="{6C2F6554-CA23-4B2B-B270-C144F3CF1F89}"/>
                  </a:ext>
                </a:extLst>
              </p:cNvPr>
              <p:cNvSpPr>
                <a:spLocks/>
              </p:cNvSpPr>
              <p:nvPr/>
            </p:nvSpPr>
            <p:spPr bwMode="auto">
              <a:xfrm>
                <a:off x="8381456"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 name="Freeform 14">
                <a:extLst>
                  <a:ext uri="{FF2B5EF4-FFF2-40B4-BE49-F238E27FC236}">
                    <a16:creationId xmlns:a16="http://schemas.microsoft.com/office/drawing/2014/main" id="{BA666233-1A1A-436F-B67F-8FAC47B5E50D}"/>
                  </a:ext>
                </a:extLst>
              </p:cNvPr>
              <p:cNvSpPr>
                <a:spLocks/>
              </p:cNvSpPr>
              <p:nvPr/>
            </p:nvSpPr>
            <p:spPr bwMode="auto">
              <a:xfrm>
                <a:off x="8724737" y="2649630"/>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A9755781-DBF4-4FB9-869B-13BAA8448839}"/>
                  </a:ext>
                </a:extLst>
              </p:cNvPr>
              <p:cNvGrpSpPr/>
              <p:nvPr/>
            </p:nvGrpSpPr>
            <p:grpSpPr>
              <a:xfrm>
                <a:off x="7704965" y="3437555"/>
                <a:ext cx="315912" cy="347372"/>
                <a:chOff x="7763392" y="3436070"/>
                <a:chExt cx="315912" cy="347372"/>
              </a:xfrm>
            </p:grpSpPr>
            <p:sp>
              <p:nvSpPr>
                <p:cNvPr id="54" name="Freeform 7">
                  <a:extLst>
                    <a:ext uri="{FF2B5EF4-FFF2-40B4-BE49-F238E27FC236}">
                      <a16:creationId xmlns:a16="http://schemas.microsoft.com/office/drawing/2014/main" id="{7EF95B85-6BC3-4E4D-A31E-C4B7DCB9BB36}"/>
                    </a:ext>
                  </a:extLst>
                </p:cNvPr>
                <p:cNvSpPr>
                  <a:spLocks/>
                </p:cNvSpPr>
                <p:nvPr/>
              </p:nvSpPr>
              <p:spPr bwMode="auto">
                <a:xfrm>
                  <a:off x="7763392" y="3568836"/>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5" name="Freeform 7">
                  <a:extLst>
                    <a:ext uri="{FF2B5EF4-FFF2-40B4-BE49-F238E27FC236}">
                      <a16:creationId xmlns:a16="http://schemas.microsoft.com/office/drawing/2014/main" id="{3B6E59B9-8BB0-43CB-AE92-AC9328CC5F21}"/>
                    </a:ext>
                  </a:extLst>
                </p:cNvPr>
                <p:cNvSpPr>
                  <a:spLocks/>
                </p:cNvSpPr>
                <p:nvPr/>
              </p:nvSpPr>
              <p:spPr bwMode="auto">
                <a:xfrm>
                  <a:off x="7763392" y="370248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6" name="Freeform 7">
                  <a:extLst>
                    <a:ext uri="{FF2B5EF4-FFF2-40B4-BE49-F238E27FC236}">
                      <a16:creationId xmlns:a16="http://schemas.microsoft.com/office/drawing/2014/main" id="{79B51B8C-1B1C-443D-B677-60CD38F2A2D2}"/>
                    </a:ext>
                  </a:extLst>
                </p:cNvPr>
                <p:cNvSpPr>
                  <a:spLocks/>
                </p:cNvSpPr>
                <p:nvPr/>
              </p:nvSpPr>
              <p:spPr bwMode="auto">
                <a:xfrm>
                  <a:off x="7763392" y="343607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C52FFF87-BF05-499E-9B60-5B0EAE77A675}"/>
                  </a:ext>
                </a:extLst>
              </p:cNvPr>
              <p:cNvGrpSpPr/>
              <p:nvPr/>
            </p:nvGrpSpPr>
            <p:grpSpPr>
              <a:xfrm>
                <a:off x="8176333" y="3432352"/>
                <a:ext cx="315912" cy="347372"/>
                <a:chOff x="8214239" y="3432352"/>
                <a:chExt cx="315912" cy="347372"/>
              </a:xfrm>
            </p:grpSpPr>
            <p:sp>
              <p:nvSpPr>
                <p:cNvPr id="51" name="Freeform 7">
                  <a:extLst>
                    <a:ext uri="{FF2B5EF4-FFF2-40B4-BE49-F238E27FC236}">
                      <a16:creationId xmlns:a16="http://schemas.microsoft.com/office/drawing/2014/main" id="{A755B175-CA37-4B41-B62C-761064E77696}"/>
                    </a:ext>
                  </a:extLst>
                </p:cNvPr>
                <p:cNvSpPr>
                  <a:spLocks/>
                </p:cNvSpPr>
                <p:nvPr/>
              </p:nvSpPr>
              <p:spPr bwMode="auto">
                <a:xfrm>
                  <a:off x="8214239"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2" name="Freeform 7">
                  <a:extLst>
                    <a:ext uri="{FF2B5EF4-FFF2-40B4-BE49-F238E27FC236}">
                      <a16:creationId xmlns:a16="http://schemas.microsoft.com/office/drawing/2014/main" id="{48EFEC13-C3F0-4C68-A9B4-7F231DA79D57}"/>
                    </a:ext>
                  </a:extLst>
                </p:cNvPr>
                <p:cNvSpPr>
                  <a:spLocks/>
                </p:cNvSpPr>
                <p:nvPr/>
              </p:nvSpPr>
              <p:spPr bwMode="auto">
                <a:xfrm>
                  <a:off x="8214239"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3" name="Freeform 7">
                  <a:extLst>
                    <a:ext uri="{FF2B5EF4-FFF2-40B4-BE49-F238E27FC236}">
                      <a16:creationId xmlns:a16="http://schemas.microsoft.com/office/drawing/2014/main" id="{6E3EF2A3-DF38-4607-9A69-83EAAF58CB33}"/>
                    </a:ext>
                  </a:extLst>
                </p:cNvPr>
                <p:cNvSpPr>
                  <a:spLocks/>
                </p:cNvSpPr>
                <p:nvPr/>
              </p:nvSpPr>
              <p:spPr bwMode="auto">
                <a:xfrm>
                  <a:off x="8214239"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7F386EAD-ECAC-4C10-92AF-665FABE091DA}"/>
                  </a:ext>
                </a:extLst>
              </p:cNvPr>
              <p:cNvGrpSpPr/>
              <p:nvPr/>
            </p:nvGrpSpPr>
            <p:grpSpPr>
              <a:xfrm>
                <a:off x="8647702" y="3432352"/>
                <a:ext cx="315912" cy="347372"/>
                <a:chOff x="8647702" y="3432352"/>
                <a:chExt cx="315912" cy="347372"/>
              </a:xfrm>
            </p:grpSpPr>
            <p:sp>
              <p:nvSpPr>
                <p:cNvPr id="48" name="Freeform 7">
                  <a:extLst>
                    <a:ext uri="{FF2B5EF4-FFF2-40B4-BE49-F238E27FC236}">
                      <a16:creationId xmlns:a16="http://schemas.microsoft.com/office/drawing/2014/main" id="{B1306D39-13E8-4930-9372-9165C83492ED}"/>
                    </a:ext>
                  </a:extLst>
                </p:cNvPr>
                <p:cNvSpPr>
                  <a:spLocks/>
                </p:cNvSpPr>
                <p:nvPr/>
              </p:nvSpPr>
              <p:spPr bwMode="auto">
                <a:xfrm>
                  <a:off x="8647702"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1A6F81E0-CFE6-41B5-86A5-36DE66A12976}"/>
                    </a:ext>
                  </a:extLst>
                </p:cNvPr>
                <p:cNvSpPr>
                  <a:spLocks/>
                </p:cNvSpPr>
                <p:nvPr/>
              </p:nvSpPr>
              <p:spPr bwMode="auto">
                <a:xfrm>
                  <a:off x="8647702"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0" name="Freeform 7">
                  <a:extLst>
                    <a:ext uri="{FF2B5EF4-FFF2-40B4-BE49-F238E27FC236}">
                      <a16:creationId xmlns:a16="http://schemas.microsoft.com/office/drawing/2014/main" id="{C6E1ECC0-6333-49F3-8278-F1193BF65EC0}"/>
                    </a:ext>
                  </a:extLst>
                </p:cNvPr>
                <p:cNvSpPr>
                  <a:spLocks/>
                </p:cNvSpPr>
                <p:nvPr/>
              </p:nvSpPr>
              <p:spPr bwMode="auto">
                <a:xfrm>
                  <a:off x="8647702"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44" name="Freeform 14">
                <a:extLst>
                  <a:ext uri="{FF2B5EF4-FFF2-40B4-BE49-F238E27FC236}">
                    <a16:creationId xmlns:a16="http://schemas.microsoft.com/office/drawing/2014/main" id="{483CF732-8D51-4202-95F5-CC571F9CCA9A}"/>
                  </a:ext>
                </a:extLst>
              </p:cNvPr>
              <p:cNvSpPr>
                <a:spLocks/>
              </p:cNvSpPr>
              <p:nvPr/>
            </p:nvSpPr>
            <p:spPr bwMode="auto">
              <a:xfrm>
                <a:off x="7694894"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 name="Freeform 14">
                <a:extLst>
                  <a:ext uri="{FF2B5EF4-FFF2-40B4-BE49-F238E27FC236}">
                    <a16:creationId xmlns:a16="http://schemas.microsoft.com/office/drawing/2014/main" id="{CD6DBEE2-BDD0-4283-8019-67028B44F08F}"/>
                  </a:ext>
                </a:extLst>
              </p:cNvPr>
              <p:cNvSpPr>
                <a:spLocks/>
              </p:cNvSpPr>
              <p:nvPr/>
            </p:nvSpPr>
            <p:spPr bwMode="auto">
              <a:xfrm>
                <a:off x="8038175"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 name="Freeform 14">
                <a:extLst>
                  <a:ext uri="{FF2B5EF4-FFF2-40B4-BE49-F238E27FC236}">
                    <a16:creationId xmlns:a16="http://schemas.microsoft.com/office/drawing/2014/main" id="{206568AC-0705-49ED-B817-1BCC66AF7240}"/>
                  </a:ext>
                </a:extLst>
              </p:cNvPr>
              <p:cNvSpPr>
                <a:spLocks/>
              </p:cNvSpPr>
              <p:nvPr/>
            </p:nvSpPr>
            <p:spPr bwMode="auto">
              <a:xfrm>
                <a:off x="8381456"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 name="Freeform 14">
                <a:extLst>
                  <a:ext uri="{FF2B5EF4-FFF2-40B4-BE49-F238E27FC236}">
                    <a16:creationId xmlns:a16="http://schemas.microsoft.com/office/drawing/2014/main" id="{5D2DE094-F97C-43A9-9C3A-DB7BE19C8AD8}"/>
                  </a:ext>
                </a:extLst>
              </p:cNvPr>
              <p:cNvSpPr>
                <a:spLocks/>
              </p:cNvSpPr>
              <p:nvPr/>
            </p:nvSpPr>
            <p:spPr bwMode="auto">
              <a:xfrm>
                <a:off x="8724737" y="3030665"/>
                <a:ext cx="238877"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32" name="Freeform 13">
              <a:extLst>
                <a:ext uri="{FF2B5EF4-FFF2-40B4-BE49-F238E27FC236}">
                  <a16:creationId xmlns:a16="http://schemas.microsoft.com/office/drawing/2014/main" id="{567259E6-6EF5-40A9-B200-229A6DEF9687}"/>
                </a:ext>
              </a:extLst>
            </p:cNvPr>
            <p:cNvSpPr>
              <a:spLocks/>
            </p:cNvSpPr>
            <p:nvPr/>
          </p:nvSpPr>
          <p:spPr bwMode="auto">
            <a:xfrm>
              <a:off x="8479225" y="2426293"/>
              <a:ext cx="1397172" cy="121583"/>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B31ACF76-8FED-4A25-A272-DFA654D65EFE}"/>
                </a:ext>
              </a:extLst>
            </p:cNvPr>
            <p:cNvSpPr/>
            <p:nvPr/>
          </p:nvSpPr>
          <p:spPr bwMode="auto">
            <a:xfrm>
              <a:off x="8939865" y="2460660"/>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14">
              <a:extLst>
                <a:ext uri="{FF2B5EF4-FFF2-40B4-BE49-F238E27FC236}">
                  <a16:creationId xmlns:a16="http://schemas.microsoft.com/office/drawing/2014/main" id="{8F76C538-F420-45AC-977C-1CDC3D2338DE}"/>
                </a:ext>
              </a:extLst>
            </p:cNvPr>
            <p:cNvSpPr>
              <a:spLocks/>
            </p:cNvSpPr>
            <p:nvPr/>
          </p:nvSpPr>
          <p:spPr bwMode="auto">
            <a:xfrm>
              <a:off x="8945552" y="2550230"/>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47E8BD35-6F5F-450D-9BBE-F350639DFE7F}"/>
              </a:ext>
            </a:extLst>
          </p:cNvPr>
          <p:cNvGrpSpPr/>
          <p:nvPr/>
        </p:nvGrpSpPr>
        <p:grpSpPr>
          <a:xfrm>
            <a:off x="7640694" y="1809889"/>
            <a:ext cx="1251064" cy="1806091"/>
            <a:chOff x="6003438" y="1706988"/>
            <a:chExt cx="1373022" cy="1893890"/>
          </a:xfrm>
        </p:grpSpPr>
        <p:grpSp>
          <p:nvGrpSpPr>
            <p:cNvPr id="58" name="Group 57">
              <a:extLst>
                <a:ext uri="{FF2B5EF4-FFF2-40B4-BE49-F238E27FC236}">
                  <a16:creationId xmlns:a16="http://schemas.microsoft.com/office/drawing/2014/main" id="{FD51055E-F1BB-4351-9DDD-AD8A4F5ACCEA}"/>
                </a:ext>
              </a:extLst>
            </p:cNvPr>
            <p:cNvGrpSpPr/>
            <p:nvPr/>
          </p:nvGrpSpPr>
          <p:grpSpPr>
            <a:xfrm>
              <a:off x="6003438" y="1706988"/>
              <a:ext cx="1373022" cy="1893890"/>
              <a:chOff x="10217100" y="1979282"/>
              <a:chExt cx="1373022" cy="1893890"/>
            </a:xfrm>
          </p:grpSpPr>
          <p:grpSp>
            <p:nvGrpSpPr>
              <p:cNvPr id="63" name="Group 62">
                <a:extLst>
                  <a:ext uri="{FF2B5EF4-FFF2-40B4-BE49-F238E27FC236}">
                    <a16:creationId xmlns:a16="http://schemas.microsoft.com/office/drawing/2014/main" id="{1F64CEF4-240E-4EAE-A2A3-06FE3B547A15}"/>
                  </a:ext>
                </a:extLst>
              </p:cNvPr>
              <p:cNvGrpSpPr/>
              <p:nvPr/>
            </p:nvGrpSpPr>
            <p:grpSpPr>
              <a:xfrm>
                <a:off x="10217101" y="1979282"/>
                <a:ext cx="1372520" cy="1893890"/>
                <a:chOff x="5258045" y="1975082"/>
                <a:chExt cx="1372520" cy="1893890"/>
              </a:xfrm>
            </p:grpSpPr>
            <p:sp>
              <p:nvSpPr>
                <p:cNvPr id="65" name="TextBox 64">
                  <a:extLst>
                    <a:ext uri="{FF2B5EF4-FFF2-40B4-BE49-F238E27FC236}">
                      <a16:creationId xmlns:a16="http://schemas.microsoft.com/office/drawing/2014/main" id="{26A220AB-71A0-4133-B79E-709C79078E95}"/>
                    </a:ext>
                  </a:extLst>
                </p:cNvPr>
                <p:cNvSpPr txBox="1"/>
                <p:nvPr/>
              </p:nvSpPr>
              <p:spPr>
                <a:xfrm>
                  <a:off x="5281876" y="1975082"/>
                  <a:ext cx="1341311"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Bing</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66" name="Group 65">
                  <a:extLst>
                    <a:ext uri="{FF2B5EF4-FFF2-40B4-BE49-F238E27FC236}">
                      <a16:creationId xmlns:a16="http://schemas.microsoft.com/office/drawing/2014/main" id="{D2BDD38F-8B82-409F-8D28-4CA3D655008C}"/>
                    </a:ext>
                  </a:extLst>
                </p:cNvPr>
                <p:cNvGrpSpPr/>
                <p:nvPr/>
              </p:nvGrpSpPr>
              <p:grpSpPr>
                <a:xfrm>
                  <a:off x="5258045" y="2469686"/>
                  <a:ext cx="1372520" cy="1399286"/>
                  <a:chOff x="4796473" y="2469686"/>
                  <a:chExt cx="1372520" cy="1399286"/>
                </a:xfrm>
              </p:grpSpPr>
              <p:sp>
                <p:nvSpPr>
                  <p:cNvPr id="67" name="Rectangle 66">
                    <a:extLst>
                      <a:ext uri="{FF2B5EF4-FFF2-40B4-BE49-F238E27FC236}">
                        <a16:creationId xmlns:a16="http://schemas.microsoft.com/office/drawing/2014/main" id="{35B97936-9EFC-4EB4-BB1C-F298B67865ED}"/>
                      </a:ext>
                    </a:extLst>
                  </p:cNvPr>
                  <p:cNvSpPr/>
                  <p:nvPr/>
                </p:nvSpPr>
                <p:spPr>
                  <a:xfrm>
                    <a:off x="4796473"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8" name="Freeform 13">
                    <a:extLst>
                      <a:ext uri="{FF2B5EF4-FFF2-40B4-BE49-F238E27FC236}">
                        <a16:creationId xmlns:a16="http://schemas.microsoft.com/office/drawing/2014/main" id="{BB484AB1-E251-4B45-929D-0CB8C8E2EEF4}"/>
                      </a:ext>
                    </a:extLst>
                  </p:cNvPr>
                  <p:cNvSpPr>
                    <a:spLocks/>
                  </p:cNvSpPr>
                  <p:nvPr/>
                </p:nvSpPr>
                <p:spPr bwMode="auto">
                  <a:xfrm>
                    <a:off x="4874265" y="3035932"/>
                    <a:ext cx="1216935" cy="6784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64" name="Freeform 13">
                <a:extLst>
                  <a:ext uri="{FF2B5EF4-FFF2-40B4-BE49-F238E27FC236}">
                    <a16:creationId xmlns:a16="http://schemas.microsoft.com/office/drawing/2014/main" id="{F6B9CD00-97D0-443E-872D-5291A4017812}"/>
                  </a:ext>
                </a:extLst>
              </p:cNvPr>
              <p:cNvSpPr>
                <a:spLocks/>
              </p:cNvSpPr>
              <p:nvPr/>
            </p:nvSpPr>
            <p:spPr bwMode="auto">
              <a:xfrm>
                <a:off x="10217100" y="2453774"/>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59" name="Freeform 14">
              <a:extLst>
                <a:ext uri="{FF2B5EF4-FFF2-40B4-BE49-F238E27FC236}">
                  <a16:creationId xmlns:a16="http://schemas.microsoft.com/office/drawing/2014/main" id="{52D1DB5B-61EA-4E31-A333-D640C154C961}"/>
                </a:ext>
              </a:extLst>
            </p:cNvPr>
            <p:cNvSpPr>
              <a:spLocks/>
            </p:cNvSpPr>
            <p:nvPr/>
          </p:nvSpPr>
          <p:spPr bwMode="auto">
            <a:xfrm>
              <a:off x="6081231" y="2453921"/>
              <a:ext cx="1216935" cy="236370"/>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52C6FD43-255D-4820-8DA3-DA21EDFFFE15}"/>
                </a:ext>
              </a:extLst>
            </p:cNvPr>
            <p:cNvSpPr/>
            <p:nvPr/>
          </p:nvSpPr>
          <p:spPr bwMode="auto">
            <a:xfrm>
              <a:off x="6084207" y="2322316"/>
              <a:ext cx="481308" cy="69449"/>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13">
              <a:extLst>
                <a:ext uri="{FF2B5EF4-FFF2-40B4-BE49-F238E27FC236}">
                  <a16:creationId xmlns:a16="http://schemas.microsoft.com/office/drawing/2014/main" id="{335D3FF9-13BB-4985-BEA1-B426D42D378E}"/>
                </a:ext>
              </a:extLst>
            </p:cNvPr>
            <p:cNvSpPr>
              <a:spLocks/>
            </p:cNvSpPr>
            <p:nvPr/>
          </p:nvSpPr>
          <p:spPr bwMode="auto">
            <a:xfrm>
              <a:off x="6078419" y="2879463"/>
              <a:ext cx="1216935" cy="6784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2" name="Freeform 13">
              <a:extLst>
                <a:ext uri="{FF2B5EF4-FFF2-40B4-BE49-F238E27FC236}">
                  <a16:creationId xmlns:a16="http://schemas.microsoft.com/office/drawing/2014/main" id="{642A1A13-261F-4850-B32D-97F5A402EFC7}"/>
                </a:ext>
              </a:extLst>
            </p:cNvPr>
            <p:cNvSpPr>
              <a:spLocks/>
            </p:cNvSpPr>
            <p:nvPr/>
          </p:nvSpPr>
          <p:spPr bwMode="auto">
            <a:xfrm>
              <a:off x="6079469" y="2991181"/>
              <a:ext cx="1216935" cy="6784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6891FE90-A7A7-403F-B6C2-4E681EE09E91}"/>
              </a:ext>
            </a:extLst>
          </p:cNvPr>
          <p:cNvGrpSpPr/>
          <p:nvPr/>
        </p:nvGrpSpPr>
        <p:grpSpPr>
          <a:xfrm>
            <a:off x="9091243" y="1794900"/>
            <a:ext cx="1251064" cy="1809261"/>
            <a:chOff x="7777298" y="1695277"/>
            <a:chExt cx="1373022" cy="1897214"/>
          </a:xfrm>
        </p:grpSpPr>
        <p:grpSp>
          <p:nvGrpSpPr>
            <p:cNvPr id="70" name="Group 69">
              <a:extLst>
                <a:ext uri="{FF2B5EF4-FFF2-40B4-BE49-F238E27FC236}">
                  <a16:creationId xmlns:a16="http://schemas.microsoft.com/office/drawing/2014/main" id="{83B86CCA-200A-453F-A313-DE7576997218}"/>
                </a:ext>
              </a:extLst>
            </p:cNvPr>
            <p:cNvGrpSpPr/>
            <p:nvPr/>
          </p:nvGrpSpPr>
          <p:grpSpPr>
            <a:xfrm>
              <a:off x="7777298" y="1695277"/>
              <a:ext cx="1373022" cy="1897214"/>
              <a:chOff x="10217101" y="1979282"/>
              <a:chExt cx="1373022" cy="1897214"/>
            </a:xfrm>
          </p:grpSpPr>
          <p:grpSp>
            <p:nvGrpSpPr>
              <p:cNvPr id="73" name="Group 72">
                <a:extLst>
                  <a:ext uri="{FF2B5EF4-FFF2-40B4-BE49-F238E27FC236}">
                    <a16:creationId xmlns:a16="http://schemas.microsoft.com/office/drawing/2014/main" id="{2B33767D-C140-4756-AD12-852ACDAE7B36}"/>
                  </a:ext>
                </a:extLst>
              </p:cNvPr>
              <p:cNvGrpSpPr/>
              <p:nvPr/>
            </p:nvGrpSpPr>
            <p:grpSpPr>
              <a:xfrm>
                <a:off x="10217101" y="1979282"/>
                <a:ext cx="1372520" cy="1893890"/>
                <a:chOff x="5258045" y="1975082"/>
                <a:chExt cx="1372520" cy="1893890"/>
              </a:xfrm>
            </p:grpSpPr>
            <p:sp>
              <p:nvSpPr>
                <p:cNvPr id="75" name="TextBox 74">
                  <a:extLst>
                    <a:ext uri="{FF2B5EF4-FFF2-40B4-BE49-F238E27FC236}">
                      <a16:creationId xmlns:a16="http://schemas.microsoft.com/office/drawing/2014/main" id="{078B16EA-387F-4887-B9D9-29EAAFC71CD9}"/>
                    </a:ext>
                  </a:extLst>
                </p:cNvPr>
                <p:cNvSpPr txBox="1"/>
                <p:nvPr/>
              </p:nvSpPr>
              <p:spPr>
                <a:xfrm>
                  <a:off x="5289254" y="1975082"/>
                  <a:ext cx="1314137"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76" name="Rectangle 75">
                  <a:extLst>
                    <a:ext uri="{FF2B5EF4-FFF2-40B4-BE49-F238E27FC236}">
                      <a16:creationId xmlns:a16="http://schemas.microsoft.com/office/drawing/2014/main" id="{9E23311F-91DA-481B-B3C5-4BA207CDAB3E}"/>
                    </a:ext>
                  </a:extLst>
                </p:cNvPr>
                <p:cNvSpPr/>
                <p:nvPr/>
              </p:nvSpPr>
              <p:spPr>
                <a:xfrm>
                  <a:off x="5258045"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74" name="Freeform 13">
                <a:extLst>
                  <a:ext uri="{FF2B5EF4-FFF2-40B4-BE49-F238E27FC236}">
                    <a16:creationId xmlns:a16="http://schemas.microsoft.com/office/drawing/2014/main" id="{5A40CEFD-9C80-4985-86C8-5C52823F0518}"/>
                  </a:ext>
                </a:extLst>
              </p:cNvPr>
              <p:cNvSpPr>
                <a:spLocks/>
              </p:cNvSpPr>
              <p:nvPr/>
            </p:nvSpPr>
            <p:spPr bwMode="auto">
              <a:xfrm>
                <a:off x="10217101" y="3776397"/>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71" name="Freeform 14">
              <a:extLst>
                <a:ext uri="{FF2B5EF4-FFF2-40B4-BE49-F238E27FC236}">
                  <a16:creationId xmlns:a16="http://schemas.microsoft.com/office/drawing/2014/main" id="{AB1C4180-EF7F-414D-9121-2045D5392A1B}"/>
                </a:ext>
              </a:extLst>
            </p:cNvPr>
            <p:cNvSpPr>
              <a:spLocks/>
            </p:cNvSpPr>
            <p:nvPr/>
          </p:nvSpPr>
          <p:spPr bwMode="auto">
            <a:xfrm>
              <a:off x="7830240" y="2820066"/>
              <a:ext cx="628448" cy="665243"/>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2" name="Rectangle: Rounded Corners 71">
              <a:extLst>
                <a:ext uri="{FF2B5EF4-FFF2-40B4-BE49-F238E27FC236}">
                  <a16:creationId xmlns:a16="http://schemas.microsoft.com/office/drawing/2014/main" id="{106316ED-98C3-4A00-A5E3-43CDC0AFF03D}"/>
                </a:ext>
              </a:extLst>
            </p:cNvPr>
            <p:cNvSpPr/>
            <p:nvPr/>
          </p:nvSpPr>
          <p:spPr bwMode="auto">
            <a:xfrm>
              <a:off x="7846369" y="3420701"/>
              <a:ext cx="481308" cy="69449"/>
            </a:xfrm>
            <a:prstGeom prst="round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F3147ADD-EAE6-48C8-A57B-B9F79FFA4BF5}"/>
              </a:ext>
            </a:extLst>
          </p:cNvPr>
          <p:cNvGrpSpPr/>
          <p:nvPr/>
        </p:nvGrpSpPr>
        <p:grpSpPr>
          <a:xfrm>
            <a:off x="10545371" y="1801547"/>
            <a:ext cx="1251064" cy="1806090"/>
            <a:chOff x="10217101" y="1979282"/>
            <a:chExt cx="1373022" cy="1893890"/>
          </a:xfrm>
        </p:grpSpPr>
        <p:grpSp>
          <p:nvGrpSpPr>
            <p:cNvPr id="78" name="Group 77">
              <a:extLst>
                <a:ext uri="{FF2B5EF4-FFF2-40B4-BE49-F238E27FC236}">
                  <a16:creationId xmlns:a16="http://schemas.microsoft.com/office/drawing/2014/main" id="{A7FF567F-7886-4B2C-A99E-63EDB8DEAE85}"/>
                </a:ext>
              </a:extLst>
            </p:cNvPr>
            <p:cNvGrpSpPr/>
            <p:nvPr/>
          </p:nvGrpSpPr>
          <p:grpSpPr>
            <a:xfrm>
              <a:off x="10217101" y="1979282"/>
              <a:ext cx="1372521" cy="1893890"/>
              <a:chOff x="5258045" y="1975082"/>
              <a:chExt cx="1372521" cy="1893890"/>
            </a:xfrm>
          </p:grpSpPr>
          <p:sp>
            <p:nvSpPr>
              <p:cNvPr id="80" name="TextBox 79">
                <a:extLst>
                  <a:ext uri="{FF2B5EF4-FFF2-40B4-BE49-F238E27FC236}">
                    <a16:creationId xmlns:a16="http://schemas.microsoft.com/office/drawing/2014/main" id="{43A9A24D-AEEE-41D9-8E9F-9B759F9795AB}"/>
                  </a:ext>
                </a:extLst>
              </p:cNvPr>
              <p:cNvSpPr txBox="1"/>
              <p:nvPr/>
            </p:nvSpPr>
            <p:spPr>
              <a:xfrm>
                <a:off x="5258046" y="1975082"/>
                <a:ext cx="1372520"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Edge</a:t>
                </a:r>
              </a:p>
            </p:txBody>
          </p:sp>
          <p:sp>
            <p:nvSpPr>
              <p:cNvPr id="81" name="Rectangle 80">
                <a:extLst>
                  <a:ext uri="{FF2B5EF4-FFF2-40B4-BE49-F238E27FC236}">
                    <a16:creationId xmlns:a16="http://schemas.microsoft.com/office/drawing/2014/main" id="{4917A444-F3B0-4A46-BBD7-738759A7AB0B}"/>
                  </a:ext>
                </a:extLst>
              </p:cNvPr>
              <p:cNvSpPr/>
              <p:nvPr/>
            </p:nvSpPr>
            <p:spPr>
              <a:xfrm>
                <a:off x="5258045"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79" name="Freeform 13">
              <a:extLst>
                <a:ext uri="{FF2B5EF4-FFF2-40B4-BE49-F238E27FC236}">
                  <a16:creationId xmlns:a16="http://schemas.microsoft.com/office/drawing/2014/main" id="{1D8B9507-FC43-4CF8-9B64-130B217E1843}"/>
                </a:ext>
              </a:extLst>
            </p:cNvPr>
            <p:cNvSpPr>
              <a:spLocks/>
            </p:cNvSpPr>
            <p:nvPr/>
          </p:nvSpPr>
          <p:spPr bwMode="auto">
            <a:xfrm>
              <a:off x="10217101" y="2473795"/>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F4DEC380-3182-4497-8DF2-1C05C20A7C70}"/>
              </a:ext>
            </a:extLst>
          </p:cNvPr>
          <p:cNvGrpSpPr/>
          <p:nvPr/>
        </p:nvGrpSpPr>
        <p:grpSpPr>
          <a:xfrm>
            <a:off x="6170343" y="1868883"/>
            <a:ext cx="1262987" cy="1774833"/>
            <a:chOff x="4613268" y="1535548"/>
            <a:chExt cx="1386107" cy="1861112"/>
          </a:xfrm>
        </p:grpSpPr>
        <p:grpSp>
          <p:nvGrpSpPr>
            <p:cNvPr id="83" name="Group 82">
              <a:extLst>
                <a:ext uri="{FF2B5EF4-FFF2-40B4-BE49-F238E27FC236}">
                  <a16:creationId xmlns:a16="http://schemas.microsoft.com/office/drawing/2014/main" id="{6BC1C652-0DC6-4E55-A82B-21CE9E62B1C8}"/>
                </a:ext>
              </a:extLst>
            </p:cNvPr>
            <p:cNvGrpSpPr/>
            <p:nvPr/>
          </p:nvGrpSpPr>
          <p:grpSpPr>
            <a:xfrm>
              <a:off x="4613268" y="1535548"/>
              <a:ext cx="1372520" cy="1861112"/>
              <a:chOff x="5258045" y="2007860"/>
              <a:chExt cx="1372520" cy="1861112"/>
            </a:xfrm>
          </p:grpSpPr>
          <p:sp>
            <p:nvSpPr>
              <p:cNvPr id="90" name="TextBox 89">
                <a:extLst>
                  <a:ext uri="{FF2B5EF4-FFF2-40B4-BE49-F238E27FC236}">
                    <a16:creationId xmlns:a16="http://schemas.microsoft.com/office/drawing/2014/main" id="{8A93B55D-9306-4843-89D8-341365EC1488}"/>
                  </a:ext>
                </a:extLst>
              </p:cNvPr>
              <p:cNvSpPr txBox="1"/>
              <p:nvPr/>
            </p:nvSpPr>
            <p:spPr>
              <a:xfrm>
                <a:off x="5282993" y="2007860"/>
                <a:ext cx="1346378" cy="48932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Teams</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91" name="Group 90">
                <a:extLst>
                  <a:ext uri="{FF2B5EF4-FFF2-40B4-BE49-F238E27FC236}">
                    <a16:creationId xmlns:a16="http://schemas.microsoft.com/office/drawing/2014/main" id="{07E58FC1-EB89-4C9F-8D94-2E49FF562415}"/>
                  </a:ext>
                </a:extLst>
              </p:cNvPr>
              <p:cNvGrpSpPr/>
              <p:nvPr/>
            </p:nvGrpSpPr>
            <p:grpSpPr>
              <a:xfrm>
                <a:off x="5258045" y="2469686"/>
                <a:ext cx="1372520" cy="1399286"/>
                <a:chOff x="4796473" y="2469686"/>
                <a:chExt cx="1372520" cy="1399286"/>
              </a:xfrm>
            </p:grpSpPr>
            <p:sp>
              <p:nvSpPr>
                <p:cNvPr id="92" name="Rectangle 91">
                  <a:extLst>
                    <a:ext uri="{FF2B5EF4-FFF2-40B4-BE49-F238E27FC236}">
                      <a16:creationId xmlns:a16="http://schemas.microsoft.com/office/drawing/2014/main" id="{DB9E2CE9-62EF-4A70-8D4A-B928913354E9}"/>
                    </a:ext>
                  </a:extLst>
                </p:cNvPr>
                <p:cNvSpPr/>
                <p:nvPr/>
              </p:nvSpPr>
              <p:spPr>
                <a:xfrm>
                  <a:off x="4796473"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32BAB765-3DEB-46BD-B62A-12F6F2C40106}"/>
                    </a:ext>
                  </a:extLst>
                </p:cNvPr>
                <p:cNvSpPr>
                  <a:spLocks/>
                </p:cNvSpPr>
                <p:nvPr/>
              </p:nvSpPr>
              <p:spPr bwMode="auto">
                <a:xfrm>
                  <a:off x="5463264" y="2802819"/>
                  <a:ext cx="533095" cy="873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4" name="Freeform 13">
                  <a:extLst>
                    <a:ext uri="{FF2B5EF4-FFF2-40B4-BE49-F238E27FC236}">
                      <a16:creationId xmlns:a16="http://schemas.microsoft.com/office/drawing/2014/main" id="{87FE7408-132D-4026-A205-9138F1F06A91}"/>
                    </a:ext>
                  </a:extLst>
                </p:cNvPr>
                <p:cNvSpPr>
                  <a:spLocks/>
                </p:cNvSpPr>
                <p:nvPr/>
              </p:nvSpPr>
              <p:spPr bwMode="auto">
                <a:xfrm>
                  <a:off x="5291264" y="2934044"/>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5" name="Freeform 13">
                  <a:extLst>
                    <a:ext uri="{FF2B5EF4-FFF2-40B4-BE49-F238E27FC236}">
                      <a16:creationId xmlns:a16="http://schemas.microsoft.com/office/drawing/2014/main" id="{A3657BC2-B1A2-4C9A-AFA3-CD3101E6B221}"/>
                    </a:ext>
                  </a:extLst>
                </p:cNvPr>
                <p:cNvSpPr>
                  <a:spLocks/>
                </p:cNvSpPr>
                <p:nvPr/>
              </p:nvSpPr>
              <p:spPr bwMode="auto">
                <a:xfrm>
                  <a:off x="5428670" y="3284270"/>
                  <a:ext cx="533095" cy="22242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84" name="Freeform 13">
              <a:extLst>
                <a:ext uri="{FF2B5EF4-FFF2-40B4-BE49-F238E27FC236}">
                  <a16:creationId xmlns:a16="http://schemas.microsoft.com/office/drawing/2014/main" id="{D0F5AA0F-4443-48C7-918E-C8C08AD80791}"/>
                </a:ext>
              </a:extLst>
            </p:cNvPr>
            <p:cNvSpPr>
              <a:spLocks/>
            </p:cNvSpPr>
            <p:nvPr/>
          </p:nvSpPr>
          <p:spPr bwMode="auto">
            <a:xfrm>
              <a:off x="5108058" y="2603082"/>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5" name="Freeform 13">
              <a:extLst>
                <a:ext uri="{FF2B5EF4-FFF2-40B4-BE49-F238E27FC236}">
                  <a16:creationId xmlns:a16="http://schemas.microsoft.com/office/drawing/2014/main" id="{2007F793-BE39-41D1-8438-93AC7520C8A9}"/>
                </a:ext>
              </a:extLst>
            </p:cNvPr>
            <p:cNvSpPr>
              <a:spLocks/>
            </p:cNvSpPr>
            <p:nvPr/>
          </p:nvSpPr>
          <p:spPr bwMode="auto">
            <a:xfrm>
              <a:off x="5108057" y="3099918"/>
              <a:ext cx="518943" cy="171254"/>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6" name="Freeform 13">
              <a:extLst>
                <a:ext uri="{FF2B5EF4-FFF2-40B4-BE49-F238E27FC236}">
                  <a16:creationId xmlns:a16="http://schemas.microsoft.com/office/drawing/2014/main" id="{BC2C4651-104F-4BA5-8456-1F94642462C0}"/>
                </a:ext>
              </a:extLst>
            </p:cNvPr>
            <p:cNvSpPr>
              <a:spLocks/>
            </p:cNvSpPr>
            <p:nvPr/>
          </p:nvSpPr>
          <p:spPr bwMode="auto">
            <a:xfrm>
              <a:off x="4712370" y="2080624"/>
              <a:ext cx="300327" cy="13127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7" name="Freeform 13">
              <a:extLst>
                <a:ext uri="{FF2B5EF4-FFF2-40B4-BE49-F238E27FC236}">
                  <a16:creationId xmlns:a16="http://schemas.microsoft.com/office/drawing/2014/main" id="{90A5195B-EBCB-4AD7-A3D9-4939F8B67C83}"/>
                </a:ext>
              </a:extLst>
            </p:cNvPr>
            <p:cNvSpPr>
              <a:spLocks/>
            </p:cNvSpPr>
            <p:nvPr/>
          </p:nvSpPr>
          <p:spPr bwMode="auto">
            <a:xfrm>
              <a:off x="4616663" y="1955601"/>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90EAA538-5B83-46FF-816C-44A0FA5811D0}"/>
                </a:ext>
              </a:extLst>
            </p:cNvPr>
            <p:cNvSpPr/>
            <p:nvPr/>
          </p:nvSpPr>
          <p:spPr bwMode="auto">
            <a:xfrm>
              <a:off x="5025324" y="1989968"/>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14">
              <a:extLst>
                <a:ext uri="{FF2B5EF4-FFF2-40B4-BE49-F238E27FC236}">
                  <a16:creationId xmlns:a16="http://schemas.microsoft.com/office/drawing/2014/main" id="{65DEE487-B78C-4160-BDDD-7BA001A50253}"/>
                </a:ext>
              </a:extLst>
            </p:cNvPr>
            <p:cNvSpPr>
              <a:spLocks/>
            </p:cNvSpPr>
            <p:nvPr/>
          </p:nvSpPr>
          <p:spPr bwMode="auto">
            <a:xfrm>
              <a:off x="5020501" y="2079538"/>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13418CD6-D11D-41FD-8823-DB912C8B3E9D}"/>
              </a:ext>
            </a:extLst>
          </p:cNvPr>
          <p:cNvGrpSpPr/>
          <p:nvPr/>
        </p:nvGrpSpPr>
        <p:grpSpPr>
          <a:xfrm>
            <a:off x="1641248" y="1879748"/>
            <a:ext cx="1608616" cy="1774833"/>
            <a:chOff x="4456025" y="1535548"/>
            <a:chExt cx="1765429" cy="1861112"/>
          </a:xfrm>
        </p:grpSpPr>
        <p:grpSp>
          <p:nvGrpSpPr>
            <p:cNvPr id="97" name="Group 96">
              <a:extLst>
                <a:ext uri="{FF2B5EF4-FFF2-40B4-BE49-F238E27FC236}">
                  <a16:creationId xmlns:a16="http://schemas.microsoft.com/office/drawing/2014/main" id="{A274583E-6E5D-4DD7-8B7C-E36B05554E25}"/>
                </a:ext>
              </a:extLst>
            </p:cNvPr>
            <p:cNvGrpSpPr/>
            <p:nvPr/>
          </p:nvGrpSpPr>
          <p:grpSpPr>
            <a:xfrm>
              <a:off x="4456025" y="1535548"/>
              <a:ext cx="1765429" cy="1861112"/>
              <a:chOff x="5100802" y="2007860"/>
              <a:chExt cx="1765429" cy="1861112"/>
            </a:xfrm>
          </p:grpSpPr>
          <p:sp>
            <p:nvSpPr>
              <p:cNvPr id="104" name="TextBox 103">
                <a:extLst>
                  <a:ext uri="{FF2B5EF4-FFF2-40B4-BE49-F238E27FC236}">
                    <a16:creationId xmlns:a16="http://schemas.microsoft.com/office/drawing/2014/main" id="{16F70208-A9BF-4208-B5B5-1BD5C21F57B1}"/>
                  </a:ext>
                </a:extLst>
              </p:cNvPr>
              <p:cNvSpPr txBox="1"/>
              <p:nvPr/>
            </p:nvSpPr>
            <p:spPr>
              <a:xfrm>
                <a:off x="5100802" y="2007860"/>
                <a:ext cx="1765429" cy="48406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Outlook/OWA</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05" name="Group 104">
                <a:extLst>
                  <a:ext uri="{FF2B5EF4-FFF2-40B4-BE49-F238E27FC236}">
                    <a16:creationId xmlns:a16="http://schemas.microsoft.com/office/drawing/2014/main" id="{1C1730C7-8563-42D5-976F-461D6E1468E6}"/>
                  </a:ext>
                </a:extLst>
              </p:cNvPr>
              <p:cNvGrpSpPr/>
              <p:nvPr/>
            </p:nvGrpSpPr>
            <p:grpSpPr>
              <a:xfrm>
                <a:off x="5258045" y="2469686"/>
                <a:ext cx="1372520" cy="1399286"/>
                <a:chOff x="4796473" y="2469686"/>
                <a:chExt cx="1372520" cy="1399286"/>
              </a:xfrm>
            </p:grpSpPr>
            <p:sp>
              <p:nvSpPr>
                <p:cNvPr id="106" name="Rectangle 105">
                  <a:extLst>
                    <a:ext uri="{FF2B5EF4-FFF2-40B4-BE49-F238E27FC236}">
                      <a16:creationId xmlns:a16="http://schemas.microsoft.com/office/drawing/2014/main" id="{12715369-95A6-4723-8551-47B6EACA1335}"/>
                    </a:ext>
                  </a:extLst>
                </p:cNvPr>
                <p:cNvSpPr/>
                <p:nvPr/>
              </p:nvSpPr>
              <p:spPr>
                <a:xfrm>
                  <a:off x="4796473" y="2469686"/>
                  <a:ext cx="1372520" cy="139928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7" name="Freeform 13">
                  <a:extLst>
                    <a:ext uri="{FF2B5EF4-FFF2-40B4-BE49-F238E27FC236}">
                      <a16:creationId xmlns:a16="http://schemas.microsoft.com/office/drawing/2014/main" id="{7D430EA6-23EF-4722-BCE5-1B2FD5784033}"/>
                    </a:ext>
                  </a:extLst>
                </p:cNvPr>
                <p:cNvSpPr>
                  <a:spLocks/>
                </p:cNvSpPr>
                <p:nvPr/>
              </p:nvSpPr>
              <p:spPr bwMode="auto">
                <a:xfrm>
                  <a:off x="5463264" y="2802819"/>
                  <a:ext cx="533095" cy="873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8" name="Freeform 13">
                  <a:extLst>
                    <a:ext uri="{FF2B5EF4-FFF2-40B4-BE49-F238E27FC236}">
                      <a16:creationId xmlns:a16="http://schemas.microsoft.com/office/drawing/2014/main" id="{5C22DAF9-CFEB-45E0-B9F3-EFAC099F2C78}"/>
                    </a:ext>
                  </a:extLst>
                </p:cNvPr>
                <p:cNvSpPr>
                  <a:spLocks/>
                </p:cNvSpPr>
                <p:nvPr/>
              </p:nvSpPr>
              <p:spPr bwMode="auto">
                <a:xfrm>
                  <a:off x="5291264" y="2934044"/>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9" name="Freeform 13">
                  <a:extLst>
                    <a:ext uri="{FF2B5EF4-FFF2-40B4-BE49-F238E27FC236}">
                      <a16:creationId xmlns:a16="http://schemas.microsoft.com/office/drawing/2014/main" id="{893AC8A8-9650-4412-90B1-8E891D1A3835}"/>
                    </a:ext>
                  </a:extLst>
                </p:cNvPr>
                <p:cNvSpPr>
                  <a:spLocks/>
                </p:cNvSpPr>
                <p:nvPr/>
              </p:nvSpPr>
              <p:spPr bwMode="auto">
                <a:xfrm>
                  <a:off x="5428670" y="3284270"/>
                  <a:ext cx="533095" cy="222426"/>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98" name="Freeform 13">
              <a:extLst>
                <a:ext uri="{FF2B5EF4-FFF2-40B4-BE49-F238E27FC236}">
                  <a16:creationId xmlns:a16="http://schemas.microsoft.com/office/drawing/2014/main" id="{45376AD0-B323-4DAA-8AC4-48DADC0EF42B}"/>
                </a:ext>
              </a:extLst>
            </p:cNvPr>
            <p:cNvSpPr>
              <a:spLocks/>
            </p:cNvSpPr>
            <p:nvPr/>
          </p:nvSpPr>
          <p:spPr bwMode="auto">
            <a:xfrm>
              <a:off x="5108058" y="2603082"/>
              <a:ext cx="518943" cy="99441"/>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99" name="Freeform 13">
              <a:extLst>
                <a:ext uri="{FF2B5EF4-FFF2-40B4-BE49-F238E27FC236}">
                  <a16:creationId xmlns:a16="http://schemas.microsoft.com/office/drawing/2014/main" id="{03975EB1-A3DF-4EB7-B106-E5493AC0B598}"/>
                </a:ext>
              </a:extLst>
            </p:cNvPr>
            <p:cNvSpPr>
              <a:spLocks/>
            </p:cNvSpPr>
            <p:nvPr/>
          </p:nvSpPr>
          <p:spPr bwMode="auto">
            <a:xfrm>
              <a:off x="5108057" y="3099918"/>
              <a:ext cx="518943" cy="171254"/>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7030A0">
                <a:alpha val="62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0" name="Freeform 13">
              <a:extLst>
                <a:ext uri="{FF2B5EF4-FFF2-40B4-BE49-F238E27FC236}">
                  <a16:creationId xmlns:a16="http://schemas.microsoft.com/office/drawing/2014/main" id="{508E4A22-B45A-4D74-9D4D-FBCCCC6523AB}"/>
                </a:ext>
              </a:extLst>
            </p:cNvPr>
            <p:cNvSpPr>
              <a:spLocks/>
            </p:cNvSpPr>
            <p:nvPr/>
          </p:nvSpPr>
          <p:spPr bwMode="auto">
            <a:xfrm>
              <a:off x="4712370" y="2080624"/>
              <a:ext cx="300327" cy="1312712"/>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1" name="Freeform 13">
              <a:extLst>
                <a:ext uri="{FF2B5EF4-FFF2-40B4-BE49-F238E27FC236}">
                  <a16:creationId xmlns:a16="http://schemas.microsoft.com/office/drawing/2014/main" id="{470CFDA3-BAAE-419B-92D6-718394A9E3B3}"/>
                </a:ext>
              </a:extLst>
            </p:cNvPr>
            <p:cNvSpPr>
              <a:spLocks/>
            </p:cNvSpPr>
            <p:nvPr/>
          </p:nvSpPr>
          <p:spPr bwMode="auto">
            <a:xfrm>
              <a:off x="4616663" y="1955601"/>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02" name="Rectangle: Rounded Corners 101">
              <a:extLst>
                <a:ext uri="{FF2B5EF4-FFF2-40B4-BE49-F238E27FC236}">
                  <a16:creationId xmlns:a16="http://schemas.microsoft.com/office/drawing/2014/main" id="{84B53EBA-8C6C-4DC4-9313-FBC087D5F3F0}"/>
                </a:ext>
              </a:extLst>
            </p:cNvPr>
            <p:cNvSpPr/>
            <p:nvPr/>
          </p:nvSpPr>
          <p:spPr bwMode="auto">
            <a:xfrm>
              <a:off x="5025324" y="1989968"/>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4">
              <a:extLst>
                <a:ext uri="{FF2B5EF4-FFF2-40B4-BE49-F238E27FC236}">
                  <a16:creationId xmlns:a16="http://schemas.microsoft.com/office/drawing/2014/main" id="{FACDBB2C-AB64-42FC-8FD1-857D96391E27}"/>
                </a:ext>
              </a:extLst>
            </p:cNvPr>
            <p:cNvSpPr>
              <a:spLocks/>
            </p:cNvSpPr>
            <p:nvPr/>
          </p:nvSpPr>
          <p:spPr bwMode="auto">
            <a:xfrm>
              <a:off x="5020501" y="2079538"/>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8C44EF86-1F33-4231-8CDB-BF2AA34BE0E8}"/>
              </a:ext>
            </a:extLst>
          </p:cNvPr>
          <p:cNvGrpSpPr/>
          <p:nvPr/>
        </p:nvGrpSpPr>
        <p:grpSpPr>
          <a:xfrm>
            <a:off x="466806" y="1811248"/>
            <a:ext cx="1259894" cy="1852273"/>
            <a:chOff x="6934604" y="1925696"/>
            <a:chExt cx="1382713" cy="1942319"/>
          </a:xfrm>
        </p:grpSpPr>
        <p:sp>
          <p:nvSpPr>
            <p:cNvPr id="111" name="TextBox 110">
              <a:extLst>
                <a:ext uri="{FF2B5EF4-FFF2-40B4-BE49-F238E27FC236}">
                  <a16:creationId xmlns:a16="http://schemas.microsoft.com/office/drawing/2014/main" id="{58679AA3-DA21-4F26-B971-759D3C74F988}"/>
                </a:ext>
              </a:extLst>
            </p:cNvPr>
            <p:cNvSpPr txBox="1"/>
            <p:nvPr/>
          </p:nvSpPr>
          <p:spPr>
            <a:xfrm>
              <a:off x="6967887" y="1925696"/>
              <a:ext cx="1349429" cy="65834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Search Admin</a:t>
              </a:r>
            </a:p>
          </p:txBody>
        </p:sp>
        <p:grpSp>
          <p:nvGrpSpPr>
            <p:cNvPr id="112" name="Group 111">
              <a:extLst>
                <a:ext uri="{FF2B5EF4-FFF2-40B4-BE49-F238E27FC236}">
                  <a16:creationId xmlns:a16="http://schemas.microsoft.com/office/drawing/2014/main" id="{BB8DD09B-93F8-4877-AF21-5B6A9E5C4011}"/>
                </a:ext>
              </a:extLst>
            </p:cNvPr>
            <p:cNvGrpSpPr/>
            <p:nvPr/>
          </p:nvGrpSpPr>
          <p:grpSpPr>
            <a:xfrm>
              <a:off x="6934604" y="2422434"/>
              <a:ext cx="1382713" cy="1445581"/>
              <a:chOff x="6934604" y="2422434"/>
              <a:chExt cx="1382713" cy="1445581"/>
            </a:xfrm>
          </p:grpSpPr>
          <p:sp>
            <p:nvSpPr>
              <p:cNvPr id="113" name="Rectangle 112">
                <a:extLst>
                  <a:ext uri="{FF2B5EF4-FFF2-40B4-BE49-F238E27FC236}">
                    <a16:creationId xmlns:a16="http://schemas.microsoft.com/office/drawing/2014/main" id="{FB0FDBAE-16E8-4A3B-B48F-8912B6E77BE7}"/>
                  </a:ext>
                </a:extLst>
              </p:cNvPr>
              <p:cNvSpPr/>
              <p:nvPr/>
            </p:nvSpPr>
            <p:spPr>
              <a:xfrm>
                <a:off x="6934604" y="2646009"/>
                <a:ext cx="1382712" cy="1222006"/>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4" name="Freeform 13">
                <a:extLst>
                  <a:ext uri="{FF2B5EF4-FFF2-40B4-BE49-F238E27FC236}">
                    <a16:creationId xmlns:a16="http://schemas.microsoft.com/office/drawing/2014/main" id="{12B21CB0-AC24-463D-A58C-20AE9CDBE663}"/>
                  </a:ext>
                </a:extLst>
              </p:cNvPr>
              <p:cNvSpPr>
                <a:spLocks/>
              </p:cNvSpPr>
              <p:nvPr/>
            </p:nvSpPr>
            <p:spPr bwMode="auto">
              <a:xfrm>
                <a:off x="6934605" y="2422434"/>
                <a:ext cx="1382712" cy="13854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5" name="Freeform 14">
                <a:extLst>
                  <a:ext uri="{FF2B5EF4-FFF2-40B4-BE49-F238E27FC236}">
                    <a16:creationId xmlns:a16="http://schemas.microsoft.com/office/drawing/2014/main" id="{83E02EB9-D2AC-4120-AA6F-4625270CD664}"/>
                  </a:ext>
                </a:extLst>
              </p:cNvPr>
              <p:cNvSpPr>
                <a:spLocks/>
              </p:cNvSpPr>
              <p:nvPr/>
            </p:nvSpPr>
            <p:spPr bwMode="auto">
              <a:xfrm>
                <a:off x="7018741" y="2735598"/>
                <a:ext cx="1216935" cy="236370"/>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6" name="Freeform 14">
                <a:extLst>
                  <a:ext uri="{FF2B5EF4-FFF2-40B4-BE49-F238E27FC236}">
                    <a16:creationId xmlns:a16="http://schemas.microsoft.com/office/drawing/2014/main" id="{8B2C49BC-EE62-479E-BCFC-C8E3EC113A21}"/>
                  </a:ext>
                </a:extLst>
              </p:cNvPr>
              <p:cNvSpPr>
                <a:spLocks/>
              </p:cNvSpPr>
              <p:nvPr/>
            </p:nvSpPr>
            <p:spPr bwMode="auto">
              <a:xfrm>
                <a:off x="7018740" y="3029872"/>
                <a:ext cx="1216935"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C273EA1A-FCBA-451C-826D-480ADCDB6F50}"/>
                  </a:ext>
                </a:extLst>
              </p:cNvPr>
              <p:cNvGrpSpPr/>
              <p:nvPr/>
            </p:nvGrpSpPr>
            <p:grpSpPr>
              <a:xfrm>
                <a:off x="7002572" y="3429980"/>
                <a:ext cx="315912" cy="347372"/>
                <a:chOff x="7763392" y="3436070"/>
                <a:chExt cx="315912" cy="347372"/>
              </a:xfrm>
            </p:grpSpPr>
            <p:sp>
              <p:nvSpPr>
                <p:cNvPr id="128" name="Freeform 7">
                  <a:extLst>
                    <a:ext uri="{FF2B5EF4-FFF2-40B4-BE49-F238E27FC236}">
                      <a16:creationId xmlns:a16="http://schemas.microsoft.com/office/drawing/2014/main" id="{2946D41B-1876-4963-974B-BBE880F67C88}"/>
                    </a:ext>
                  </a:extLst>
                </p:cNvPr>
                <p:cNvSpPr>
                  <a:spLocks/>
                </p:cNvSpPr>
                <p:nvPr/>
              </p:nvSpPr>
              <p:spPr bwMode="auto">
                <a:xfrm>
                  <a:off x="7763392" y="3568836"/>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9" name="Freeform 7">
                  <a:extLst>
                    <a:ext uri="{FF2B5EF4-FFF2-40B4-BE49-F238E27FC236}">
                      <a16:creationId xmlns:a16="http://schemas.microsoft.com/office/drawing/2014/main" id="{153F5697-1ACE-4F7C-9E4F-9FFDA58F5A27}"/>
                    </a:ext>
                  </a:extLst>
                </p:cNvPr>
                <p:cNvSpPr>
                  <a:spLocks/>
                </p:cNvSpPr>
                <p:nvPr/>
              </p:nvSpPr>
              <p:spPr bwMode="auto">
                <a:xfrm>
                  <a:off x="7763392" y="370248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0" name="Freeform 7">
                  <a:extLst>
                    <a:ext uri="{FF2B5EF4-FFF2-40B4-BE49-F238E27FC236}">
                      <a16:creationId xmlns:a16="http://schemas.microsoft.com/office/drawing/2014/main" id="{F0C05E44-2711-4205-93F2-B865D4D1F648}"/>
                    </a:ext>
                  </a:extLst>
                </p:cNvPr>
                <p:cNvSpPr>
                  <a:spLocks/>
                </p:cNvSpPr>
                <p:nvPr/>
              </p:nvSpPr>
              <p:spPr bwMode="auto">
                <a:xfrm>
                  <a:off x="7763392" y="3436070"/>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CF75D43B-546C-4739-9218-CB3009942BC9}"/>
                  </a:ext>
                </a:extLst>
              </p:cNvPr>
              <p:cNvGrpSpPr/>
              <p:nvPr/>
            </p:nvGrpSpPr>
            <p:grpSpPr>
              <a:xfrm>
                <a:off x="7473940" y="3424777"/>
                <a:ext cx="315912" cy="347372"/>
                <a:chOff x="8214239" y="3432352"/>
                <a:chExt cx="315912" cy="347372"/>
              </a:xfrm>
            </p:grpSpPr>
            <p:sp>
              <p:nvSpPr>
                <p:cNvPr id="125" name="Freeform 7">
                  <a:extLst>
                    <a:ext uri="{FF2B5EF4-FFF2-40B4-BE49-F238E27FC236}">
                      <a16:creationId xmlns:a16="http://schemas.microsoft.com/office/drawing/2014/main" id="{A0B28D5B-9AB7-48AA-8A99-7F5A9FC22404}"/>
                    </a:ext>
                  </a:extLst>
                </p:cNvPr>
                <p:cNvSpPr>
                  <a:spLocks/>
                </p:cNvSpPr>
                <p:nvPr/>
              </p:nvSpPr>
              <p:spPr bwMode="auto">
                <a:xfrm>
                  <a:off x="8214239"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B467E915-9B48-4D8C-AE79-0D2CFCB012DF}"/>
                    </a:ext>
                  </a:extLst>
                </p:cNvPr>
                <p:cNvSpPr>
                  <a:spLocks/>
                </p:cNvSpPr>
                <p:nvPr/>
              </p:nvSpPr>
              <p:spPr bwMode="auto">
                <a:xfrm>
                  <a:off x="8214239"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7" name="Freeform 7">
                  <a:extLst>
                    <a:ext uri="{FF2B5EF4-FFF2-40B4-BE49-F238E27FC236}">
                      <a16:creationId xmlns:a16="http://schemas.microsoft.com/office/drawing/2014/main" id="{5E7AB15A-1FE6-48CF-A774-F78597CDC834}"/>
                    </a:ext>
                  </a:extLst>
                </p:cNvPr>
                <p:cNvSpPr>
                  <a:spLocks/>
                </p:cNvSpPr>
                <p:nvPr/>
              </p:nvSpPr>
              <p:spPr bwMode="auto">
                <a:xfrm>
                  <a:off x="8214239"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ADB53403-C399-4BCC-9EC2-45D30C810223}"/>
                  </a:ext>
                </a:extLst>
              </p:cNvPr>
              <p:cNvGrpSpPr/>
              <p:nvPr/>
            </p:nvGrpSpPr>
            <p:grpSpPr>
              <a:xfrm>
                <a:off x="7945309" y="3424777"/>
                <a:ext cx="315912" cy="347372"/>
                <a:chOff x="8647702" y="3432352"/>
                <a:chExt cx="315912" cy="347372"/>
              </a:xfrm>
            </p:grpSpPr>
            <p:sp>
              <p:nvSpPr>
                <p:cNvPr id="122" name="Freeform 7">
                  <a:extLst>
                    <a:ext uri="{FF2B5EF4-FFF2-40B4-BE49-F238E27FC236}">
                      <a16:creationId xmlns:a16="http://schemas.microsoft.com/office/drawing/2014/main" id="{D1F792C1-AACF-47AE-9F43-B74A97727CDC}"/>
                    </a:ext>
                  </a:extLst>
                </p:cNvPr>
                <p:cNvSpPr>
                  <a:spLocks/>
                </p:cNvSpPr>
                <p:nvPr/>
              </p:nvSpPr>
              <p:spPr bwMode="auto">
                <a:xfrm>
                  <a:off x="8647702" y="3565118"/>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3" name="Freeform 7">
                  <a:extLst>
                    <a:ext uri="{FF2B5EF4-FFF2-40B4-BE49-F238E27FC236}">
                      <a16:creationId xmlns:a16="http://schemas.microsoft.com/office/drawing/2014/main" id="{494839B3-12CB-42B0-A0F8-EF70F4E6EDD2}"/>
                    </a:ext>
                  </a:extLst>
                </p:cNvPr>
                <p:cNvSpPr>
                  <a:spLocks/>
                </p:cNvSpPr>
                <p:nvPr/>
              </p:nvSpPr>
              <p:spPr bwMode="auto">
                <a:xfrm>
                  <a:off x="8647702" y="369876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4" name="Freeform 7">
                  <a:extLst>
                    <a:ext uri="{FF2B5EF4-FFF2-40B4-BE49-F238E27FC236}">
                      <a16:creationId xmlns:a16="http://schemas.microsoft.com/office/drawing/2014/main" id="{E0A0904C-13EA-4924-B89F-7171C1141E54}"/>
                    </a:ext>
                  </a:extLst>
                </p:cNvPr>
                <p:cNvSpPr>
                  <a:spLocks/>
                </p:cNvSpPr>
                <p:nvPr/>
              </p:nvSpPr>
              <p:spPr bwMode="auto">
                <a:xfrm>
                  <a:off x="8647702" y="3432352"/>
                  <a:ext cx="315912" cy="80962"/>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20" name="Rectangle: Rounded Corners 119">
                <a:extLst>
                  <a:ext uri="{FF2B5EF4-FFF2-40B4-BE49-F238E27FC236}">
                    <a16:creationId xmlns:a16="http://schemas.microsoft.com/office/drawing/2014/main" id="{5A14EF8C-FED8-4739-853E-F0645B033C5C}"/>
                  </a:ext>
                </a:extLst>
              </p:cNvPr>
              <p:cNvSpPr/>
              <p:nvPr/>
            </p:nvSpPr>
            <p:spPr bwMode="auto">
              <a:xfrm>
                <a:off x="7385306" y="2456801"/>
                <a:ext cx="481308" cy="69449"/>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nb-NO" sz="240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14">
                <a:extLst>
                  <a:ext uri="{FF2B5EF4-FFF2-40B4-BE49-F238E27FC236}">
                    <a16:creationId xmlns:a16="http://schemas.microsoft.com/office/drawing/2014/main" id="{77A9A1A0-863E-433B-9984-F084F5F3B2D4}"/>
                  </a:ext>
                </a:extLst>
              </p:cNvPr>
              <p:cNvSpPr>
                <a:spLocks/>
              </p:cNvSpPr>
              <p:nvPr/>
            </p:nvSpPr>
            <p:spPr bwMode="auto">
              <a:xfrm>
                <a:off x="7380483" y="2546371"/>
                <a:ext cx="481309" cy="311692"/>
              </a:xfrm>
              <a:custGeom>
                <a:avLst/>
                <a:gdLst>
                  <a:gd name="T0" fmla="*/ 0 w 54"/>
                  <a:gd name="T1" fmla="*/ 39 h 39"/>
                  <a:gd name="T2" fmla="*/ 0 w 54"/>
                  <a:gd name="T3" fmla="*/ 39 h 39"/>
                  <a:gd name="T4" fmla="*/ 54 w 54"/>
                  <a:gd name="T5" fmla="*/ 39 h 39"/>
                  <a:gd name="T6" fmla="*/ 54 w 54"/>
                  <a:gd name="T7" fmla="*/ 0 h 39"/>
                  <a:gd name="T8" fmla="*/ 0 w 54"/>
                  <a:gd name="T9" fmla="*/ 0 h 39"/>
                  <a:gd name="T10" fmla="*/ 0 w 54"/>
                  <a:gd name="T11" fmla="*/ 39 h 39"/>
                </a:gdLst>
                <a:ahLst/>
                <a:cxnLst>
                  <a:cxn ang="0">
                    <a:pos x="T0" y="T1"/>
                  </a:cxn>
                  <a:cxn ang="0">
                    <a:pos x="T2" y="T3"/>
                  </a:cxn>
                  <a:cxn ang="0">
                    <a:pos x="T4" y="T5"/>
                  </a:cxn>
                  <a:cxn ang="0">
                    <a:pos x="T6" y="T7"/>
                  </a:cxn>
                  <a:cxn ang="0">
                    <a:pos x="T8" y="T9"/>
                  </a:cxn>
                  <a:cxn ang="0">
                    <a:pos x="T10" y="T11"/>
                  </a:cxn>
                </a:cxnLst>
                <a:rect l="0" t="0" r="r" b="b"/>
                <a:pathLst>
                  <a:path w="54" h="39">
                    <a:moveTo>
                      <a:pt x="0" y="39"/>
                    </a:moveTo>
                    <a:lnTo>
                      <a:pt x="0" y="39"/>
                    </a:lnTo>
                    <a:lnTo>
                      <a:pt x="54" y="39"/>
                    </a:lnTo>
                    <a:lnTo>
                      <a:pt x="54" y="0"/>
                    </a:lnTo>
                    <a:lnTo>
                      <a:pt x="0" y="0"/>
                    </a:lnTo>
                    <a:lnTo>
                      <a:pt x="0" y="39"/>
                    </a:lnTo>
                    <a:close/>
                  </a:path>
                </a:pathLst>
              </a:custGeom>
              <a:solidFill>
                <a:schemeClr val="bg1"/>
              </a:soli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cxnSp>
        <p:nvCxnSpPr>
          <p:cNvPr id="131" name="Straight Arrow Connector 130">
            <a:extLst>
              <a:ext uri="{FF2B5EF4-FFF2-40B4-BE49-F238E27FC236}">
                <a16:creationId xmlns:a16="http://schemas.microsoft.com/office/drawing/2014/main" id="{6167FB0A-0761-4C9D-BB19-473D613EF7EE}"/>
              </a:ext>
            </a:extLst>
          </p:cNvPr>
          <p:cNvCxnSpPr>
            <a:cxnSpLocks/>
          </p:cNvCxnSpPr>
          <p:nvPr/>
        </p:nvCxnSpPr>
        <p:spPr>
          <a:xfrm>
            <a:off x="7160433" y="4015718"/>
            <a:ext cx="0" cy="360545"/>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7C34EDDC-D987-4500-9FF2-8C3D90A56378}"/>
              </a:ext>
            </a:extLst>
          </p:cNvPr>
          <p:cNvGrpSpPr/>
          <p:nvPr/>
        </p:nvGrpSpPr>
        <p:grpSpPr>
          <a:xfrm>
            <a:off x="4745963" y="5334445"/>
            <a:ext cx="1023978" cy="1317780"/>
            <a:chOff x="7034831" y="2798094"/>
            <a:chExt cx="1023978" cy="1317780"/>
          </a:xfrm>
        </p:grpSpPr>
        <p:pic>
          <p:nvPicPr>
            <p:cNvPr id="133" name="Graphic 132" descr="Database">
              <a:extLst>
                <a:ext uri="{FF2B5EF4-FFF2-40B4-BE49-F238E27FC236}">
                  <a16:creationId xmlns:a16="http://schemas.microsoft.com/office/drawing/2014/main" id="{BDE9E0AD-2949-4F70-B747-6F7EA0AE51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134" name="TextBox 133">
              <a:extLst>
                <a:ext uri="{FF2B5EF4-FFF2-40B4-BE49-F238E27FC236}">
                  <a16:creationId xmlns:a16="http://schemas.microsoft.com/office/drawing/2014/main" id="{25B36706-0D63-4B5A-8865-91A438CE6468}"/>
                </a:ext>
              </a:extLst>
            </p:cNvPr>
            <p:cNvSpPr txBox="1"/>
            <p:nvPr/>
          </p:nvSpPr>
          <p:spPr>
            <a:xfrm>
              <a:off x="7034831" y="3515710"/>
              <a:ext cx="1023978"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External Content</a:t>
              </a:r>
            </a:p>
          </p:txBody>
        </p:sp>
      </p:grpSp>
      <p:grpSp>
        <p:nvGrpSpPr>
          <p:cNvPr id="135" name="Group 134">
            <a:extLst>
              <a:ext uri="{FF2B5EF4-FFF2-40B4-BE49-F238E27FC236}">
                <a16:creationId xmlns:a16="http://schemas.microsoft.com/office/drawing/2014/main" id="{4A1AABF6-4843-4EBC-8EC3-E46E47FC8FA5}"/>
              </a:ext>
            </a:extLst>
          </p:cNvPr>
          <p:cNvGrpSpPr/>
          <p:nvPr/>
        </p:nvGrpSpPr>
        <p:grpSpPr>
          <a:xfrm>
            <a:off x="6388072" y="5334724"/>
            <a:ext cx="1090267" cy="1394724"/>
            <a:chOff x="7034830" y="2798094"/>
            <a:chExt cx="1090267" cy="1394724"/>
          </a:xfrm>
        </p:grpSpPr>
        <p:pic>
          <p:nvPicPr>
            <p:cNvPr id="136" name="Graphic 135" descr="Database">
              <a:extLst>
                <a:ext uri="{FF2B5EF4-FFF2-40B4-BE49-F238E27FC236}">
                  <a16:creationId xmlns:a16="http://schemas.microsoft.com/office/drawing/2014/main" id="{F31B5795-13F2-448F-A527-B931F18FC4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2763" y="2798094"/>
              <a:ext cx="914400" cy="914400"/>
            </a:xfrm>
            <a:prstGeom prst="rect">
              <a:avLst/>
            </a:prstGeom>
          </p:spPr>
        </p:pic>
        <p:sp>
          <p:nvSpPr>
            <p:cNvPr id="137" name="TextBox 136">
              <a:extLst>
                <a:ext uri="{FF2B5EF4-FFF2-40B4-BE49-F238E27FC236}">
                  <a16:creationId xmlns:a16="http://schemas.microsoft.com/office/drawing/2014/main" id="{059192F9-6F4B-48C9-A94D-3FC117382217}"/>
                </a:ext>
              </a:extLst>
            </p:cNvPr>
            <p:cNvSpPr txBox="1"/>
            <p:nvPr/>
          </p:nvSpPr>
          <p:spPr>
            <a:xfrm>
              <a:off x="7034830" y="3515710"/>
              <a:ext cx="1090267" cy="677108"/>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Teams</a:t>
              </a:r>
            </a:p>
            <a:p>
              <a:pPr algn="ctr">
                <a:lnSpc>
                  <a:spcPct val="90000"/>
                </a:lnSpc>
                <a:spcAft>
                  <a:spcPts val="600"/>
                </a:spcAft>
              </a:pPr>
              <a:r>
                <a:rPr lang="en-US" sz="1100">
                  <a:gradFill>
                    <a:gsLst>
                      <a:gs pos="2917">
                        <a:schemeClr val="tx1"/>
                      </a:gs>
                      <a:gs pos="30000">
                        <a:schemeClr val="tx1"/>
                      </a:gs>
                    </a:gsLst>
                    <a:lin ang="5400000" scaled="0"/>
                  </a:gradFill>
                </a:rPr>
                <a:t>Chats</a:t>
              </a:r>
            </a:p>
          </p:txBody>
        </p:sp>
      </p:grpSp>
      <p:grpSp>
        <p:nvGrpSpPr>
          <p:cNvPr id="138" name="Group 137">
            <a:extLst>
              <a:ext uri="{FF2B5EF4-FFF2-40B4-BE49-F238E27FC236}">
                <a16:creationId xmlns:a16="http://schemas.microsoft.com/office/drawing/2014/main" id="{1E4EC10F-1EB4-4A1B-8607-B41C8C4E64D9}"/>
              </a:ext>
            </a:extLst>
          </p:cNvPr>
          <p:cNvGrpSpPr/>
          <p:nvPr/>
        </p:nvGrpSpPr>
        <p:grpSpPr>
          <a:xfrm>
            <a:off x="5533873" y="5334445"/>
            <a:ext cx="1090267" cy="1470130"/>
            <a:chOff x="7034830" y="2798094"/>
            <a:chExt cx="1090267" cy="1470130"/>
          </a:xfrm>
        </p:grpSpPr>
        <p:pic>
          <p:nvPicPr>
            <p:cNvPr id="139" name="Graphic 138" descr="Database">
              <a:extLst>
                <a:ext uri="{FF2B5EF4-FFF2-40B4-BE49-F238E27FC236}">
                  <a16:creationId xmlns:a16="http://schemas.microsoft.com/office/drawing/2014/main" id="{B05E7078-BBF1-4DA2-B24B-6747164924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2763" y="2798094"/>
              <a:ext cx="914400" cy="914400"/>
            </a:xfrm>
            <a:prstGeom prst="rect">
              <a:avLst/>
            </a:prstGeom>
          </p:spPr>
        </p:pic>
        <p:sp>
          <p:nvSpPr>
            <p:cNvPr id="140" name="TextBox 139">
              <a:extLst>
                <a:ext uri="{FF2B5EF4-FFF2-40B4-BE49-F238E27FC236}">
                  <a16:creationId xmlns:a16="http://schemas.microsoft.com/office/drawing/2014/main" id="{F5D4F993-2387-4676-8CD1-827583750032}"/>
                </a:ext>
              </a:extLst>
            </p:cNvPr>
            <p:cNvSpPr txBox="1"/>
            <p:nvPr/>
          </p:nvSpPr>
          <p:spPr>
            <a:xfrm>
              <a:off x="7034830" y="3515710"/>
              <a:ext cx="1090267" cy="752514"/>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SharePoint </a:t>
              </a:r>
              <a:br>
                <a:rPr lang="en-US" sz="11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Files &amp; Sites</a:t>
              </a:r>
            </a:p>
          </p:txBody>
        </p:sp>
      </p:grpSp>
      <p:grpSp>
        <p:nvGrpSpPr>
          <p:cNvPr id="141" name="Group 140">
            <a:extLst>
              <a:ext uri="{FF2B5EF4-FFF2-40B4-BE49-F238E27FC236}">
                <a16:creationId xmlns:a16="http://schemas.microsoft.com/office/drawing/2014/main" id="{418267E3-A91F-4DEF-8121-784C755445EE}"/>
              </a:ext>
            </a:extLst>
          </p:cNvPr>
          <p:cNvGrpSpPr/>
          <p:nvPr/>
        </p:nvGrpSpPr>
        <p:grpSpPr>
          <a:xfrm>
            <a:off x="8030181" y="5297216"/>
            <a:ext cx="1090267" cy="1470130"/>
            <a:chOff x="7034830" y="2798094"/>
            <a:chExt cx="1090267" cy="1470130"/>
          </a:xfrm>
        </p:grpSpPr>
        <p:pic>
          <p:nvPicPr>
            <p:cNvPr id="142" name="Graphic 141" descr="Database">
              <a:extLst>
                <a:ext uri="{FF2B5EF4-FFF2-40B4-BE49-F238E27FC236}">
                  <a16:creationId xmlns:a16="http://schemas.microsoft.com/office/drawing/2014/main" id="{B764439D-4406-4B22-B75A-A4BA9905DC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22763" y="2798094"/>
              <a:ext cx="914400" cy="914400"/>
            </a:xfrm>
            <a:prstGeom prst="rect">
              <a:avLst/>
            </a:prstGeom>
          </p:spPr>
        </p:pic>
        <p:sp>
          <p:nvSpPr>
            <p:cNvPr id="143" name="TextBox 142">
              <a:extLst>
                <a:ext uri="{FF2B5EF4-FFF2-40B4-BE49-F238E27FC236}">
                  <a16:creationId xmlns:a16="http://schemas.microsoft.com/office/drawing/2014/main" id="{91214DFA-3A0A-45A9-AB4B-3803CD34F44D}"/>
                </a:ext>
              </a:extLst>
            </p:cNvPr>
            <p:cNvSpPr txBox="1"/>
            <p:nvPr/>
          </p:nvSpPr>
          <p:spPr>
            <a:xfrm>
              <a:off x="7034830" y="3515710"/>
              <a:ext cx="1090267" cy="752514"/>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Azure Active Directory</a:t>
              </a:r>
            </a:p>
          </p:txBody>
        </p:sp>
      </p:grpSp>
      <p:grpSp>
        <p:nvGrpSpPr>
          <p:cNvPr id="144" name="Group 143">
            <a:extLst>
              <a:ext uri="{FF2B5EF4-FFF2-40B4-BE49-F238E27FC236}">
                <a16:creationId xmlns:a16="http://schemas.microsoft.com/office/drawing/2014/main" id="{F6F4AD20-CD32-412F-B764-369EF71E471C}"/>
              </a:ext>
            </a:extLst>
          </p:cNvPr>
          <p:cNvGrpSpPr/>
          <p:nvPr/>
        </p:nvGrpSpPr>
        <p:grpSpPr>
          <a:xfrm>
            <a:off x="4537800" y="4339622"/>
            <a:ext cx="5439501" cy="839959"/>
            <a:chOff x="10217101" y="2473795"/>
            <a:chExt cx="1373022" cy="1399377"/>
          </a:xfrm>
        </p:grpSpPr>
        <p:sp>
          <p:nvSpPr>
            <p:cNvPr id="145" name="Rectangle 144">
              <a:extLst>
                <a:ext uri="{FF2B5EF4-FFF2-40B4-BE49-F238E27FC236}">
                  <a16:creationId xmlns:a16="http://schemas.microsoft.com/office/drawing/2014/main" id="{845E7658-5A64-465A-94A0-AC74241AD27D}"/>
                </a:ext>
              </a:extLst>
            </p:cNvPr>
            <p:cNvSpPr/>
            <p:nvPr/>
          </p:nvSpPr>
          <p:spPr>
            <a:xfrm>
              <a:off x="10217101" y="2473886"/>
              <a:ext cx="1372520" cy="1399286"/>
            </a:xfrm>
            <a:prstGeom prst="rect">
              <a:avLst/>
            </a:prstGeom>
            <a:solidFill>
              <a:srgbClr val="C1C1C1"/>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282828"/>
                  </a:solidFill>
                  <a:effectLst/>
                  <a:uLnTx/>
                  <a:uFillTx/>
                  <a:latin typeface="Segoe UI"/>
                  <a:ea typeface="+mn-ea"/>
                  <a:cs typeface="+mn-cs"/>
                </a:rPr>
                <a:t>Microsoft Search Service</a:t>
              </a:r>
            </a:p>
          </p:txBody>
        </p:sp>
        <p:sp>
          <p:nvSpPr>
            <p:cNvPr id="146" name="Freeform 13">
              <a:extLst>
                <a:ext uri="{FF2B5EF4-FFF2-40B4-BE49-F238E27FC236}">
                  <a16:creationId xmlns:a16="http://schemas.microsoft.com/office/drawing/2014/main" id="{F843F04A-11AC-447E-8FA6-EF107E94FBE2}"/>
                </a:ext>
              </a:extLst>
            </p:cNvPr>
            <p:cNvSpPr>
              <a:spLocks/>
            </p:cNvSpPr>
            <p:nvPr/>
          </p:nvSpPr>
          <p:spPr bwMode="auto">
            <a:xfrm>
              <a:off x="10217101" y="2473795"/>
              <a:ext cx="1373022" cy="100099"/>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E20BE949-A1C1-4384-9058-6FEFBB5C445A}"/>
              </a:ext>
            </a:extLst>
          </p:cNvPr>
          <p:cNvGrpSpPr/>
          <p:nvPr/>
        </p:nvGrpSpPr>
        <p:grpSpPr>
          <a:xfrm>
            <a:off x="1719722" y="4520940"/>
            <a:ext cx="1603907" cy="1452496"/>
            <a:chOff x="10217101" y="2473797"/>
            <a:chExt cx="603869" cy="1840131"/>
          </a:xfrm>
        </p:grpSpPr>
        <p:sp>
          <p:nvSpPr>
            <p:cNvPr id="148" name="Rectangle 147">
              <a:extLst>
                <a:ext uri="{FF2B5EF4-FFF2-40B4-BE49-F238E27FC236}">
                  <a16:creationId xmlns:a16="http://schemas.microsoft.com/office/drawing/2014/main" id="{7ACBACDB-E529-4704-9395-B63ACE57DB60}"/>
                </a:ext>
              </a:extLst>
            </p:cNvPr>
            <p:cNvSpPr/>
            <p:nvPr/>
          </p:nvSpPr>
          <p:spPr>
            <a:xfrm>
              <a:off x="10217101" y="2473887"/>
              <a:ext cx="603869" cy="1840041"/>
            </a:xfrm>
            <a:prstGeom prst="rect">
              <a:avLst/>
            </a:prstGeom>
            <a:solidFill>
              <a:srgbClr val="C1C1C1"/>
            </a:solidFill>
            <a:ln w="0">
              <a:no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Graph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82828"/>
                  </a:solidFill>
                  <a:effectLst/>
                  <a:uLnTx/>
                  <a:uFillTx/>
                  <a:latin typeface="Segoe UI"/>
                  <a:ea typeface="+mn-ea"/>
                  <a:cs typeface="+mn-cs"/>
                </a:rPr>
                <a:t>Connectors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282828"/>
                  </a:solidFill>
                  <a:latin typeface="Segoe UI"/>
                </a:rPr>
                <a:t>Ingestion Service</a:t>
              </a:r>
              <a:endParaRPr kumimoji="0" lang="en-US" sz="20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49" name="Freeform 13">
              <a:extLst>
                <a:ext uri="{FF2B5EF4-FFF2-40B4-BE49-F238E27FC236}">
                  <a16:creationId xmlns:a16="http://schemas.microsoft.com/office/drawing/2014/main" id="{B48848AD-0CE1-4F60-9F6B-FDB64F88BBC6}"/>
                </a:ext>
              </a:extLst>
            </p:cNvPr>
            <p:cNvSpPr>
              <a:spLocks/>
            </p:cNvSpPr>
            <p:nvPr/>
          </p:nvSpPr>
          <p:spPr bwMode="auto">
            <a:xfrm>
              <a:off x="10217101" y="2473797"/>
              <a:ext cx="603869" cy="92833"/>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cxnSp>
        <p:nvCxnSpPr>
          <p:cNvPr id="150" name="Straight Arrow Connector 149">
            <a:extLst>
              <a:ext uri="{FF2B5EF4-FFF2-40B4-BE49-F238E27FC236}">
                <a16:creationId xmlns:a16="http://schemas.microsoft.com/office/drawing/2014/main" id="{762EBA4F-28AE-4A20-B718-5A20FFC252FE}"/>
              </a:ext>
            </a:extLst>
          </p:cNvPr>
          <p:cNvCxnSpPr>
            <a:cxnSpLocks/>
          </p:cNvCxnSpPr>
          <p:nvPr/>
        </p:nvCxnSpPr>
        <p:spPr>
          <a:xfrm>
            <a:off x="1183769" y="5247223"/>
            <a:ext cx="542931"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6802D11F-4FF4-49E6-9DE3-BFA094F5EB45}"/>
              </a:ext>
            </a:extLst>
          </p:cNvPr>
          <p:cNvGrpSpPr/>
          <p:nvPr/>
        </p:nvGrpSpPr>
        <p:grpSpPr>
          <a:xfrm>
            <a:off x="8569685" y="5317470"/>
            <a:ext cx="1917093" cy="1390843"/>
            <a:chOff x="6637691" y="2798094"/>
            <a:chExt cx="1917093" cy="1390843"/>
          </a:xfrm>
        </p:grpSpPr>
        <p:pic>
          <p:nvPicPr>
            <p:cNvPr id="152" name="Graphic 151" descr="Database">
              <a:extLst>
                <a:ext uri="{FF2B5EF4-FFF2-40B4-BE49-F238E27FC236}">
                  <a16:creationId xmlns:a16="http://schemas.microsoft.com/office/drawing/2014/main" id="{5A113921-79F0-4503-9D1F-6C476E101B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153" name="TextBox 152">
              <a:extLst>
                <a:ext uri="{FF2B5EF4-FFF2-40B4-BE49-F238E27FC236}">
                  <a16:creationId xmlns:a16="http://schemas.microsoft.com/office/drawing/2014/main" id="{9A8816A8-5351-4C9C-96BC-10A8406393AA}"/>
                </a:ext>
              </a:extLst>
            </p:cNvPr>
            <p:cNvSpPr txBox="1"/>
            <p:nvPr/>
          </p:nvSpPr>
          <p:spPr>
            <a:xfrm>
              <a:off x="6637691" y="3511829"/>
              <a:ext cx="1917093" cy="677108"/>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Emails, Calendar</a:t>
              </a:r>
            </a:p>
            <a:p>
              <a:pPr algn="ctr">
                <a:lnSpc>
                  <a:spcPct val="90000"/>
                </a:lnSpc>
                <a:spcAft>
                  <a:spcPts val="600"/>
                </a:spcAft>
              </a:pPr>
              <a:r>
                <a:rPr lang="en-US" sz="1100">
                  <a:gradFill>
                    <a:gsLst>
                      <a:gs pos="2917">
                        <a:schemeClr val="tx1"/>
                      </a:gs>
                      <a:gs pos="30000">
                        <a:schemeClr val="tx1"/>
                      </a:gs>
                    </a:gsLst>
                    <a:lin ang="5400000" scaled="0"/>
                  </a:gradFill>
                </a:rPr>
                <a:t>People, Tasks</a:t>
              </a:r>
            </a:p>
          </p:txBody>
        </p:sp>
      </p:grpSp>
      <p:grpSp>
        <p:nvGrpSpPr>
          <p:cNvPr id="154" name="Group 153">
            <a:extLst>
              <a:ext uri="{FF2B5EF4-FFF2-40B4-BE49-F238E27FC236}">
                <a16:creationId xmlns:a16="http://schemas.microsoft.com/office/drawing/2014/main" id="{71CFEB24-C3D7-4911-9CCF-8024AF24DA39}"/>
              </a:ext>
            </a:extLst>
          </p:cNvPr>
          <p:cNvGrpSpPr/>
          <p:nvPr/>
        </p:nvGrpSpPr>
        <p:grpSpPr>
          <a:xfrm>
            <a:off x="7242271" y="5334445"/>
            <a:ext cx="1023978" cy="1165431"/>
            <a:chOff x="7034831" y="2798094"/>
            <a:chExt cx="1023978" cy="1165431"/>
          </a:xfrm>
        </p:grpSpPr>
        <p:pic>
          <p:nvPicPr>
            <p:cNvPr id="155" name="Graphic 154" descr="Database">
              <a:extLst>
                <a:ext uri="{FF2B5EF4-FFF2-40B4-BE49-F238E27FC236}">
                  <a16:creationId xmlns:a16="http://schemas.microsoft.com/office/drawing/2014/main" id="{69FB3260-F62F-447F-AE34-2BF5B9B2F2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9620" y="2798094"/>
              <a:ext cx="914400" cy="914400"/>
            </a:xfrm>
            <a:prstGeom prst="rect">
              <a:avLst/>
            </a:prstGeom>
          </p:spPr>
        </p:pic>
        <p:sp>
          <p:nvSpPr>
            <p:cNvPr id="156" name="TextBox 155">
              <a:extLst>
                <a:ext uri="{FF2B5EF4-FFF2-40B4-BE49-F238E27FC236}">
                  <a16:creationId xmlns:a16="http://schemas.microsoft.com/office/drawing/2014/main" id="{FC4B5E3A-2FDF-4086-8ED9-FA2E026B3AE1}"/>
                </a:ext>
              </a:extLst>
            </p:cNvPr>
            <p:cNvSpPr txBox="1"/>
            <p:nvPr/>
          </p:nvSpPr>
          <p:spPr>
            <a:xfrm>
              <a:off x="7034831" y="3515710"/>
              <a:ext cx="1023978"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rPr>
                <a:t>Answers</a:t>
              </a:r>
            </a:p>
          </p:txBody>
        </p:sp>
      </p:grpSp>
      <p:cxnSp>
        <p:nvCxnSpPr>
          <p:cNvPr id="157" name="Straight Arrow Connector 252">
            <a:extLst>
              <a:ext uri="{FF2B5EF4-FFF2-40B4-BE49-F238E27FC236}">
                <a16:creationId xmlns:a16="http://schemas.microsoft.com/office/drawing/2014/main" id="{145DFA7B-06D4-4FAF-8630-8736F036B94F}"/>
              </a:ext>
            </a:extLst>
          </p:cNvPr>
          <p:cNvCxnSpPr>
            <a:cxnSpLocks/>
          </p:cNvCxnSpPr>
          <p:nvPr/>
        </p:nvCxnSpPr>
        <p:spPr>
          <a:xfrm>
            <a:off x="3331830" y="5648681"/>
            <a:ext cx="1468922" cy="142964"/>
          </a:xfrm>
          <a:prstGeom prst="bentConnector3">
            <a:avLst>
              <a:gd name="adj1" fmla="val 50000"/>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7084449-A9AF-4CE2-B5AF-493AF350A981}"/>
              </a:ext>
            </a:extLst>
          </p:cNvPr>
          <p:cNvCxnSpPr>
            <a:cxnSpLocks/>
          </p:cNvCxnSpPr>
          <p:nvPr/>
        </p:nvCxnSpPr>
        <p:spPr>
          <a:xfrm>
            <a:off x="3142574" y="1843790"/>
            <a:ext cx="1469864" cy="0"/>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17E4908-BE84-41DC-9CFE-B3935CD57D2F}"/>
              </a:ext>
            </a:extLst>
          </p:cNvPr>
          <p:cNvCxnSpPr>
            <a:cxnSpLocks/>
          </p:cNvCxnSpPr>
          <p:nvPr/>
        </p:nvCxnSpPr>
        <p:spPr>
          <a:xfrm>
            <a:off x="3142575" y="1801547"/>
            <a:ext cx="0" cy="1999622"/>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3E4654D-487C-45D6-AF74-41BD0DB982F7}"/>
              </a:ext>
            </a:extLst>
          </p:cNvPr>
          <p:cNvCxnSpPr>
            <a:cxnSpLocks/>
          </p:cNvCxnSpPr>
          <p:nvPr/>
        </p:nvCxnSpPr>
        <p:spPr>
          <a:xfrm>
            <a:off x="4612438" y="1801547"/>
            <a:ext cx="0" cy="1999622"/>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6FEAB14-DCEB-4E51-AABF-F58074E23016}"/>
              </a:ext>
            </a:extLst>
          </p:cNvPr>
          <p:cNvCxnSpPr>
            <a:cxnSpLocks/>
          </p:cNvCxnSpPr>
          <p:nvPr/>
        </p:nvCxnSpPr>
        <p:spPr>
          <a:xfrm>
            <a:off x="3142574" y="3761022"/>
            <a:ext cx="1469864" cy="0"/>
          </a:xfrm>
          <a:prstGeom prst="line">
            <a:avLst/>
          </a:prstGeom>
          <a:ln w="85725">
            <a:solidFill>
              <a:schemeClr val="accent5"/>
            </a:solidFill>
          </a:ln>
        </p:spPr>
        <p:style>
          <a:lnRef idx="1">
            <a:schemeClr val="accent1"/>
          </a:lnRef>
          <a:fillRef idx="0">
            <a:schemeClr val="accent1"/>
          </a:fillRef>
          <a:effectRef idx="0">
            <a:schemeClr val="accent1"/>
          </a:effectRef>
          <a:fontRef idx="minor">
            <a:schemeClr val="tx1"/>
          </a:fontRef>
        </p:style>
      </p:cxnSp>
      <p:sp>
        <p:nvSpPr>
          <p:cNvPr id="162" name="Text Placeholder 161">
            <a:extLst>
              <a:ext uri="{FF2B5EF4-FFF2-40B4-BE49-F238E27FC236}">
                <a16:creationId xmlns:a16="http://schemas.microsoft.com/office/drawing/2014/main" id="{584E6C05-9840-457D-ABAC-552EC5E82C19}"/>
              </a:ext>
            </a:extLst>
          </p:cNvPr>
          <p:cNvSpPr>
            <a:spLocks noGrp="1"/>
          </p:cNvSpPr>
          <p:nvPr>
            <p:ph type="body" sz="quarter" idx="20"/>
          </p:nvPr>
        </p:nvSpPr>
        <p:spPr>
          <a:xfrm>
            <a:off x="605416" y="342640"/>
            <a:ext cx="6172491" cy="560718"/>
          </a:xfrm>
        </p:spPr>
        <p:txBody>
          <a:bodyPr>
            <a:normAutofit/>
          </a:bodyPr>
          <a:lstStyle/>
          <a:p>
            <a:r>
              <a:rPr lang="en-GB" dirty="0"/>
              <a:t>Microsoft Search Architecture</a:t>
            </a:r>
          </a:p>
        </p:txBody>
      </p:sp>
    </p:spTree>
    <p:extLst>
      <p:ext uri="{BB962C8B-B14F-4D97-AF65-F5344CB8AC3E}">
        <p14:creationId xmlns:p14="http://schemas.microsoft.com/office/powerpoint/2010/main" val="9912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barn(inVertical)">
                                      <p:cBhvr>
                                        <p:cTn id="7" dur="500"/>
                                        <p:tgtEl>
                                          <p:spTgt spid="15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Effect transition="in" filter="wipe(up)">
                                      <p:cBhvr>
                                        <p:cTn id="11" dur="500"/>
                                        <p:tgtEl>
                                          <p:spTgt spid="160"/>
                                        </p:tgtEl>
                                      </p:cBhvr>
                                    </p:animEffect>
                                  </p:childTnLst>
                                </p:cTn>
                              </p:par>
                              <p:par>
                                <p:cTn id="12" presetID="22" presetClass="entr" presetSubtype="1" fill="hold" nodeType="withEffect">
                                  <p:stCondLst>
                                    <p:cond delay="0"/>
                                  </p:stCondLst>
                                  <p:childTnLst>
                                    <p:set>
                                      <p:cBhvr>
                                        <p:cTn id="13" dur="1" fill="hold">
                                          <p:stCondLst>
                                            <p:cond delay="0"/>
                                          </p:stCondLst>
                                        </p:cTn>
                                        <p:tgtEl>
                                          <p:spTgt spid="165"/>
                                        </p:tgtEl>
                                        <p:attrNameLst>
                                          <p:attrName>style.visibility</p:attrName>
                                        </p:attrNameLst>
                                      </p:cBhvr>
                                      <p:to>
                                        <p:strVal val="visible"/>
                                      </p:to>
                                    </p:set>
                                    <p:animEffect transition="in" filter="wipe(up)">
                                      <p:cBhvr>
                                        <p:cTn id="14" dur="500"/>
                                        <p:tgtEl>
                                          <p:spTgt spid="165"/>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barn(inVertical)">
                                      <p:cBhvr>
                                        <p:cTn id="18"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D20F4A8-BD28-41FC-ABF3-94EA9A09D17A}"/>
              </a:ext>
            </a:extLst>
          </p:cNvPr>
          <p:cNvSpPr>
            <a:spLocks noGrp="1"/>
          </p:cNvSpPr>
          <p:nvPr>
            <p:ph type="pic" sz="quarter" idx="18"/>
          </p:nvPr>
        </p:nvSpPr>
        <p:spPr/>
      </p:sp>
      <p:sp>
        <p:nvSpPr>
          <p:cNvPr id="3" name="Text Placeholder 2">
            <a:extLst>
              <a:ext uri="{FF2B5EF4-FFF2-40B4-BE49-F238E27FC236}">
                <a16:creationId xmlns:a16="http://schemas.microsoft.com/office/drawing/2014/main" id="{A5AD691B-0C2F-4FD4-8848-82B319520D27}"/>
              </a:ext>
            </a:extLst>
          </p:cNvPr>
          <p:cNvSpPr>
            <a:spLocks noGrp="1"/>
          </p:cNvSpPr>
          <p:nvPr>
            <p:ph type="body" sz="quarter" idx="20"/>
          </p:nvPr>
        </p:nvSpPr>
        <p:spPr>
          <a:xfrm>
            <a:off x="605416" y="342640"/>
            <a:ext cx="6295114" cy="560718"/>
          </a:xfrm>
        </p:spPr>
        <p:txBody>
          <a:bodyPr>
            <a:normAutofit fontScale="92500"/>
          </a:bodyPr>
          <a:lstStyle/>
          <a:p>
            <a:r>
              <a:rPr lang="en-GB" dirty="0"/>
              <a:t>What can Microsoft Search show?</a:t>
            </a:r>
          </a:p>
        </p:txBody>
      </p:sp>
      <p:pic>
        <p:nvPicPr>
          <p:cNvPr id="5" name="Picture 4">
            <a:extLst>
              <a:ext uri="{FF2B5EF4-FFF2-40B4-BE49-F238E27FC236}">
                <a16:creationId xmlns:a16="http://schemas.microsoft.com/office/drawing/2014/main" id="{3E266D6C-AA35-4A61-8A08-5FCA4C5B4317}"/>
              </a:ext>
            </a:extLst>
          </p:cNvPr>
          <p:cNvPicPr>
            <a:picLocks noChangeAspect="1"/>
          </p:cNvPicPr>
          <p:nvPr/>
        </p:nvPicPr>
        <p:blipFill>
          <a:blip r:embed="rId3"/>
          <a:stretch>
            <a:fillRect/>
          </a:stretch>
        </p:blipFill>
        <p:spPr>
          <a:xfrm>
            <a:off x="325581" y="1226263"/>
            <a:ext cx="4021096" cy="3969191"/>
          </a:xfrm>
          <a:prstGeom prst="rect">
            <a:avLst/>
          </a:prstGeom>
        </p:spPr>
      </p:pic>
      <p:pic>
        <p:nvPicPr>
          <p:cNvPr id="8" name="Picture 7">
            <a:extLst>
              <a:ext uri="{FF2B5EF4-FFF2-40B4-BE49-F238E27FC236}">
                <a16:creationId xmlns:a16="http://schemas.microsoft.com/office/drawing/2014/main" id="{4128A19C-DB81-48CE-A088-BE1FB78A12BA}"/>
              </a:ext>
            </a:extLst>
          </p:cNvPr>
          <p:cNvPicPr>
            <a:picLocks noChangeAspect="1"/>
          </p:cNvPicPr>
          <p:nvPr/>
        </p:nvPicPr>
        <p:blipFill>
          <a:blip r:embed="rId4"/>
          <a:stretch>
            <a:fillRect/>
          </a:stretch>
        </p:blipFill>
        <p:spPr>
          <a:xfrm>
            <a:off x="5684779" y="1105626"/>
            <a:ext cx="5534080" cy="3697522"/>
          </a:xfrm>
          <a:prstGeom prst="rect">
            <a:avLst/>
          </a:prstGeom>
        </p:spPr>
      </p:pic>
      <p:pic>
        <p:nvPicPr>
          <p:cNvPr id="11" name="Picture 10">
            <a:extLst>
              <a:ext uri="{FF2B5EF4-FFF2-40B4-BE49-F238E27FC236}">
                <a16:creationId xmlns:a16="http://schemas.microsoft.com/office/drawing/2014/main" id="{5A6467CE-31B1-4832-89B5-EBB0447D72D5}"/>
              </a:ext>
            </a:extLst>
          </p:cNvPr>
          <p:cNvPicPr>
            <a:picLocks noChangeAspect="1"/>
          </p:cNvPicPr>
          <p:nvPr/>
        </p:nvPicPr>
        <p:blipFill>
          <a:blip r:embed="rId5"/>
          <a:stretch>
            <a:fillRect/>
          </a:stretch>
        </p:blipFill>
        <p:spPr>
          <a:xfrm>
            <a:off x="3349981" y="4471880"/>
            <a:ext cx="6691566" cy="2092957"/>
          </a:xfrm>
          <a:prstGeom prst="rect">
            <a:avLst/>
          </a:prstGeom>
        </p:spPr>
      </p:pic>
    </p:spTree>
    <p:extLst>
      <p:ext uri="{BB962C8B-B14F-4D97-AF65-F5344CB8AC3E}">
        <p14:creationId xmlns:p14="http://schemas.microsoft.com/office/powerpoint/2010/main" val="2288349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723806-8C0F-4AF4-BFE4-068016C31DAD}"/>
              </a:ext>
            </a:extLst>
          </p:cNvPr>
          <p:cNvSpPr>
            <a:spLocks noGrp="1"/>
          </p:cNvSpPr>
          <p:nvPr>
            <p:ph type="body" sz="quarter" idx="19"/>
          </p:nvPr>
        </p:nvSpPr>
        <p:spPr/>
        <p:txBody>
          <a:bodyPr/>
          <a:lstStyle/>
          <a:p>
            <a:r>
              <a:rPr lang="en-GB" dirty="0">
                <a:solidFill>
                  <a:schemeClr val="tx1"/>
                </a:solidFill>
              </a:rPr>
              <a:t>Answers</a:t>
            </a:r>
          </a:p>
        </p:txBody>
      </p:sp>
      <p:sp>
        <p:nvSpPr>
          <p:cNvPr id="10" name="Text Placeholder 3">
            <a:extLst>
              <a:ext uri="{FF2B5EF4-FFF2-40B4-BE49-F238E27FC236}">
                <a16:creationId xmlns:a16="http://schemas.microsoft.com/office/drawing/2014/main" id="{0B75DD59-227E-4B5C-AE16-381FD0C85590}"/>
              </a:ext>
            </a:extLst>
          </p:cNvPr>
          <p:cNvSpPr>
            <a:spLocks noGrp="1"/>
          </p:cNvSpPr>
          <p:nvPr>
            <p:ph type="body" sz="quarter" idx="18"/>
          </p:nvPr>
        </p:nvSpPr>
        <p:spPr>
          <a:xfrm>
            <a:off x="605416" y="342505"/>
            <a:ext cx="6901170" cy="560718"/>
          </a:xfrm>
        </p:spPr>
        <p:txBody>
          <a:bodyPr>
            <a:normAutofit/>
          </a:bodyPr>
          <a:lstStyle/>
          <a:p>
            <a:r>
              <a:rPr lang="en-US" dirty="0"/>
              <a:t>What can Microsoft Search show?</a:t>
            </a:r>
          </a:p>
        </p:txBody>
      </p:sp>
      <p:graphicFrame>
        <p:nvGraphicFramePr>
          <p:cNvPr id="3" name="Diagram 2">
            <a:extLst>
              <a:ext uri="{FF2B5EF4-FFF2-40B4-BE49-F238E27FC236}">
                <a16:creationId xmlns:a16="http://schemas.microsoft.com/office/drawing/2014/main" id="{6A84786A-18D2-4853-9F60-239CF5F39B2A}"/>
              </a:ext>
            </a:extLst>
          </p:cNvPr>
          <p:cNvGraphicFramePr/>
          <p:nvPr/>
        </p:nvGraphicFramePr>
        <p:xfrm>
          <a:off x="1996440" y="135060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8000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CDD2FDDBC0D1C4089F5F2D9BDD5D5F1" ma:contentTypeVersion="14" ma:contentTypeDescription="Create a new document." ma:contentTypeScope="" ma:versionID="b16d487a517489a77405a1db95d1ab72">
  <xsd:schema xmlns:xsd="http://www.w3.org/2001/XMLSchema" xmlns:xs="http://www.w3.org/2001/XMLSchema" xmlns:p="http://schemas.microsoft.com/office/2006/metadata/properties" xmlns:ns3="136e0ead-4bbb-47ae-8310-1896c10cecb0" xmlns:ns4="f5a660ab-259f-4905-a04f-df5803d79b24" targetNamespace="http://schemas.microsoft.com/office/2006/metadata/properties" ma:root="true" ma:fieldsID="c2240549d319413496f5935d416c148a" ns3:_="" ns4:_="">
    <xsd:import namespace="136e0ead-4bbb-47ae-8310-1896c10cecb0"/>
    <xsd:import namespace="f5a660ab-259f-4905-a04f-df5803d79b24"/>
    <xsd:element name="properties">
      <xsd:complexType>
        <xsd:sequence>
          <xsd:element name="documentManagement">
            <xsd:complexType>
              <xsd:all>
                <xsd:element ref="ns3:SharedWithDetails" minOccurs="0"/>
                <xsd:element ref="ns3:SharedWithUser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6e0ead-4bbb-47ae-8310-1896c10cecb0" elementFormDefault="qualified">
    <xsd:import namespace="http://schemas.microsoft.com/office/2006/documentManagement/types"/>
    <xsd:import namespace="http://schemas.microsoft.com/office/infopath/2007/PartnerControls"/>
    <xsd:element name="SharedWithDetails" ma:index="8" nillable="true" ma:displayName="Shared With Details" ma:description="" ma:internalName="SharedWithDetails" ma:readOnly="true">
      <xsd:simpleType>
        <xsd:restriction base="dms:Note">
          <xsd:maxLength value="255"/>
        </xsd:restriction>
      </xsd:simpleType>
    </xsd:element>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660ab-259f-4905-a04f-df5803d79b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9B592A-092B-4165-939B-75F332E941C3}">
  <ds:schemaRefs>
    <ds:schemaRef ds:uri="http://schemas.microsoft.com/sharepoint/v3/contenttype/forms"/>
  </ds:schemaRefs>
</ds:datastoreItem>
</file>

<file path=customXml/itemProps2.xml><?xml version="1.0" encoding="utf-8"?>
<ds:datastoreItem xmlns:ds="http://schemas.openxmlformats.org/officeDocument/2006/customXml" ds:itemID="{ACADFE13-7192-4CE9-8967-6DBBFE79F6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6e0ead-4bbb-47ae-8310-1896c10cecb0"/>
    <ds:schemaRef ds:uri="f5a660ab-259f-4905-a04f-df5803d79b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740B20-B54A-49FE-83C6-4BDD12474AD1}">
  <ds:schemaRefs>
    <ds:schemaRef ds:uri="http://schemas.microsoft.com/office/infopath/2007/PartnerControls"/>
    <ds:schemaRef ds:uri="http://www.w3.org/XML/1998/namespace"/>
    <ds:schemaRef ds:uri="http://purl.org/dc/elements/1.1/"/>
    <ds:schemaRef ds:uri="http://purl.org/dc/terms/"/>
    <ds:schemaRef ds:uri="http://schemas.microsoft.com/office/2006/documentManagement/types"/>
    <ds:schemaRef ds:uri="f5a660ab-259f-4905-a04f-df5803d79b24"/>
    <ds:schemaRef ds:uri="http://schemas.microsoft.com/office/2006/metadata/properties"/>
    <ds:schemaRef ds:uri="http://schemas.openxmlformats.org/package/2006/metadata/core-properties"/>
    <ds:schemaRef ds:uri="136e0ead-4bbb-47ae-8310-1896c10cecb0"/>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6430</TotalTime>
  <Words>3117</Words>
  <Application>Microsoft Office PowerPoint</Application>
  <PresentationFormat>Widescreen</PresentationFormat>
  <Paragraphs>495</Paragraphs>
  <Slides>44</Slides>
  <Notes>25</Notes>
  <HiddenSlides>1</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Massive Thanks to Our Sponsors!</vt:lpstr>
      <vt:lpstr>Raffles and Giveaways</vt:lpstr>
      <vt:lpstr>Help Us Improve Our Conference!  Fill out a short speaker survey for each session you attend AND for the conference, overall!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Hunt</dc:creator>
  <cp:lastModifiedBy>Kevin McDonnell</cp:lastModifiedBy>
  <cp:revision>10</cp:revision>
  <dcterms:created xsi:type="dcterms:W3CDTF">2022-02-02T18:06:07Z</dcterms:created>
  <dcterms:modified xsi:type="dcterms:W3CDTF">2022-10-10T05:58:06Z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1acff2a-e47d-4204-968b-b4aeefd301de_Enabled">
    <vt:lpwstr>true</vt:lpwstr>
  </property>
  <property fmtid="{D5CDD505-2E9C-101B-9397-08002B2CF9AE}" pid="3" name="MSIP_Label_c1acff2a-e47d-4204-968b-b4aeefd301de_SetDate">
    <vt:lpwstr>2022-02-02T18:06:07Z</vt:lpwstr>
  </property>
  <property fmtid="{D5CDD505-2E9C-101B-9397-08002B2CF9AE}" pid="4" name="MSIP_Label_c1acff2a-e47d-4204-968b-b4aeefd301de_Method">
    <vt:lpwstr>Standard</vt:lpwstr>
  </property>
  <property fmtid="{D5CDD505-2E9C-101B-9397-08002B2CF9AE}" pid="5" name="MSIP_Label_c1acff2a-e47d-4204-968b-b4aeefd301de_Name">
    <vt:lpwstr>Trustmarque - CONFIDENTIAL</vt:lpwstr>
  </property>
  <property fmtid="{D5CDD505-2E9C-101B-9397-08002B2CF9AE}" pid="6" name="MSIP_Label_c1acff2a-e47d-4204-968b-b4aeefd301de_SiteId">
    <vt:lpwstr>aa315405-b49f-4a6c-b54c-7fa4b20db80b</vt:lpwstr>
  </property>
  <property fmtid="{D5CDD505-2E9C-101B-9397-08002B2CF9AE}" pid="7" name="MSIP_Label_c1acff2a-e47d-4204-968b-b4aeefd301de_ActionId">
    <vt:lpwstr>55d13883-da2c-4a56-8cb9-7d5207a34624</vt:lpwstr>
  </property>
  <property fmtid="{D5CDD505-2E9C-101B-9397-08002B2CF9AE}" pid="8" name="MSIP_Label_c1acff2a-e47d-4204-968b-b4aeefd301de_ContentBits">
    <vt:lpwstr>0</vt:lpwstr>
  </property>
  <property fmtid="{D5CDD505-2E9C-101B-9397-08002B2CF9AE}" pid="9" name="ContentTypeId">
    <vt:lpwstr>0x0101001CDD2FDDBC0D1C4089F5F2D9BDD5D5F1</vt:lpwstr>
  </property>
</Properties>
</file>